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Initial cycle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Students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Hoja1!$A$2:$A$5</c:f>
              <c:strCache>
                <c:ptCount val="4"/>
                <c:pt idx="0">
                  <c:v>F.O.C.T</c:v>
                </c:pt>
                <c:pt idx="1">
                  <c:v>F.M.C.T.</c:v>
                </c:pt>
                <c:pt idx="2">
                  <c:v>D.M.C.T.</c:v>
                </c:pt>
                <c:pt idx="3">
                  <c:v>D.T.C.T.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78.3</c:v>
                </c:pt>
                <c:pt idx="1">
                  <c:v>16.2</c:v>
                </c:pt>
                <c:pt idx="2">
                  <c:v>5.5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Ending cycle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Students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Hoja1!$A$2:$A$5</c:f>
              <c:strCache>
                <c:ptCount val="4"/>
                <c:pt idx="0">
                  <c:v>F.O.C.T</c:v>
                </c:pt>
                <c:pt idx="1">
                  <c:v>F.M.C.T.</c:v>
                </c:pt>
                <c:pt idx="2">
                  <c:v>D.M.C.T.</c:v>
                </c:pt>
                <c:pt idx="3">
                  <c:v>D.T.C.T.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35.6</c:v>
                </c:pt>
                <c:pt idx="1">
                  <c:v>40.5</c:v>
                </c:pt>
                <c:pt idx="2">
                  <c:v>11.7</c:v>
                </c:pt>
                <c:pt idx="3">
                  <c:v>12.2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image" Target="../media/image3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image" Target="../media/image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E23EF7-99F0-4314-9062-A7D8EF2F5BE3}" type="doc">
      <dgm:prSet loTypeId="urn:microsoft.com/office/officeart/2005/8/layout/hList7" loCatId="relationship" qsTypeId="urn:microsoft.com/office/officeart/2005/8/quickstyle/simple1" qsCatId="simple" csTypeId="urn:microsoft.com/office/officeart/2005/8/colors/accent1_2" csCatId="accent1" phldr="1"/>
      <dgm:spPr/>
    </dgm:pt>
    <dgm:pt modelId="{19AF337F-FB94-479D-AFDC-C9FE0DB24181}">
      <dgm:prSet phldrT="[Texto]"/>
      <dgm:spPr/>
      <dgm:t>
        <a:bodyPr/>
        <a:lstStyle/>
        <a:p>
          <a:r>
            <a:rPr lang="es-CO" dirty="0" smtClean="0"/>
            <a:t>Michel Foucault</a:t>
          </a:r>
          <a:endParaRPr lang="en-US" dirty="0"/>
        </a:p>
      </dgm:t>
    </dgm:pt>
    <dgm:pt modelId="{E1535CF2-CBAC-4F47-8CC0-252F52D75F3B}" type="parTrans" cxnId="{960A8136-2F93-4C5F-AE78-009BDF525FD2}">
      <dgm:prSet/>
      <dgm:spPr/>
      <dgm:t>
        <a:bodyPr/>
        <a:lstStyle/>
        <a:p>
          <a:endParaRPr lang="en-US"/>
        </a:p>
      </dgm:t>
    </dgm:pt>
    <dgm:pt modelId="{EB569AAD-0132-483A-81F9-BCCC0F328DBB}" type="sibTrans" cxnId="{960A8136-2F93-4C5F-AE78-009BDF525FD2}">
      <dgm:prSet/>
      <dgm:spPr/>
      <dgm:t>
        <a:bodyPr/>
        <a:lstStyle/>
        <a:p>
          <a:endParaRPr lang="en-US"/>
        </a:p>
      </dgm:t>
    </dgm:pt>
    <dgm:pt modelId="{8585D8B3-2845-4E45-B1FC-7B7668BD0981}">
      <dgm:prSet phldrT="[Texto]"/>
      <dgm:spPr/>
      <dgm:t>
        <a:bodyPr/>
        <a:lstStyle/>
        <a:p>
          <a:r>
            <a:rPr lang="es-CO" dirty="0" smtClean="0"/>
            <a:t>Donald </a:t>
          </a:r>
          <a:r>
            <a:rPr lang="es-CO" dirty="0" err="1" smtClean="0"/>
            <a:t>Schön</a:t>
          </a:r>
          <a:endParaRPr lang="en-US" dirty="0"/>
        </a:p>
      </dgm:t>
    </dgm:pt>
    <dgm:pt modelId="{8710F4B7-AADF-4D6E-B520-10653A2486E6}" type="parTrans" cxnId="{3DAC6CD9-A08D-419F-9FD7-53BFDACF37C5}">
      <dgm:prSet/>
      <dgm:spPr/>
      <dgm:t>
        <a:bodyPr/>
        <a:lstStyle/>
        <a:p>
          <a:endParaRPr lang="en-US"/>
        </a:p>
      </dgm:t>
    </dgm:pt>
    <dgm:pt modelId="{A32C197B-0E73-4451-B65F-706A98DBA190}" type="sibTrans" cxnId="{3DAC6CD9-A08D-419F-9FD7-53BFDACF37C5}">
      <dgm:prSet/>
      <dgm:spPr/>
      <dgm:t>
        <a:bodyPr/>
        <a:lstStyle/>
        <a:p>
          <a:endParaRPr lang="en-US"/>
        </a:p>
      </dgm:t>
    </dgm:pt>
    <dgm:pt modelId="{2C989575-A82F-4730-803F-26193993DE7B}">
      <dgm:prSet phldrT="[Texto]"/>
      <dgm:spPr/>
      <dgm:t>
        <a:bodyPr/>
        <a:lstStyle/>
        <a:p>
          <a:r>
            <a:rPr lang="es-CO" dirty="0" err="1" smtClean="0"/>
            <a:t>Teun</a:t>
          </a:r>
          <a:r>
            <a:rPr lang="es-CO" dirty="0" smtClean="0"/>
            <a:t> </a:t>
          </a:r>
        </a:p>
        <a:p>
          <a:r>
            <a:rPr lang="es-CO" dirty="0" smtClean="0"/>
            <a:t>van </a:t>
          </a:r>
          <a:r>
            <a:rPr lang="es-CO" dirty="0" err="1" smtClean="0"/>
            <a:t>Dijk</a:t>
          </a:r>
          <a:endParaRPr lang="en-US" dirty="0"/>
        </a:p>
      </dgm:t>
    </dgm:pt>
    <dgm:pt modelId="{4EF47A59-CBB8-48CD-9F70-9030D036D7F8}" type="parTrans" cxnId="{5A82FD33-6B3A-49B8-85DC-ECFA4514AAB1}">
      <dgm:prSet/>
      <dgm:spPr/>
      <dgm:t>
        <a:bodyPr/>
        <a:lstStyle/>
        <a:p>
          <a:endParaRPr lang="en-US"/>
        </a:p>
      </dgm:t>
    </dgm:pt>
    <dgm:pt modelId="{402804AB-747B-4A6A-97F2-6284502DE486}" type="sibTrans" cxnId="{5A82FD33-6B3A-49B8-85DC-ECFA4514AAB1}">
      <dgm:prSet/>
      <dgm:spPr/>
      <dgm:t>
        <a:bodyPr/>
        <a:lstStyle/>
        <a:p>
          <a:endParaRPr lang="en-US"/>
        </a:p>
      </dgm:t>
    </dgm:pt>
    <dgm:pt modelId="{8D6A6997-BDE8-4878-BA49-4179B5152715}" type="pres">
      <dgm:prSet presAssocID="{C3E23EF7-99F0-4314-9062-A7D8EF2F5BE3}" presName="Name0" presStyleCnt="0">
        <dgm:presLayoutVars>
          <dgm:dir/>
          <dgm:resizeHandles val="exact"/>
        </dgm:presLayoutVars>
      </dgm:prSet>
      <dgm:spPr/>
    </dgm:pt>
    <dgm:pt modelId="{47DFD576-114B-4F97-B1CE-074E2BA03679}" type="pres">
      <dgm:prSet presAssocID="{C3E23EF7-99F0-4314-9062-A7D8EF2F5BE3}" presName="fgShape" presStyleLbl="fgShp" presStyleIdx="0" presStyleCnt="1"/>
      <dgm:spPr/>
    </dgm:pt>
    <dgm:pt modelId="{8767F47C-7507-4821-BA84-069484070D8A}" type="pres">
      <dgm:prSet presAssocID="{C3E23EF7-99F0-4314-9062-A7D8EF2F5BE3}" presName="linComp" presStyleCnt="0"/>
      <dgm:spPr/>
    </dgm:pt>
    <dgm:pt modelId="{45E586D0-13D4-40DE-8A8C-4FC25A85D818}" type="pres">
      <dgm:prSet presAssocID="{19AF337F-FB94-479D-AFDC-C9FE0DB24181}" presName="compNode" presStyleCnt="0"/>
      <dgm:spPr/>
    </dgm:pt>
    <dgm:pt modelId="{AEFF4A8A-C4F9-4310-A63A-BA2AF8936C42}" type="pres">
      <dgm:prSet presAssocID="{19AF337F-FB94-479D-AFDC-C9FE0DB24181}" presName="bkgdShape" presStyleLbl="node1" presStyleIdx="0" presStyleCnt="3"/>
      <dgm:spPr/>
      <dgm:t>
        <a:bodyPr/>
        <a:lstStyle/>
        <a:p>
          <a:endParaRPr lang="en-US"/>
        </a:p>
      </dgm:t>
    </dgm:pt>
    <dgm:pt modelId="{CF833DD3-CB18-4EE8-B504-1539900952D5}" type="pres">
      <dgm:prSet presAssocID="{19AF337F-FB94-479D-AFDC-C9FE0DB24181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0E42AF-3AFA-416B-8035-81490C966B8F}" type="pres">
      <dgm:prSet presAssocID="{19AF337F-FB94-479D-AFDC-C9FE0DB24181}" presName="invisiNode" presStyleLbl="node1" presStyleIdx="0" presStyleCnt="3"/>
      <dgm:spPr/>
    </dgm:pt>
    <dgm:pt modelId="{94DC70B3-2E69-4CFC-B1E2-9AF49630FACA}" type="pres">
      <dgm:prSet presAssocID="{19AF337F-FB94-479D-AFDC-C9FE0DB24181}" presName="imagNode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FB9D0D58-7C8F-478D-874B-46F01C94FCC7}" type="pres">
      <dgm:prSet presAssocID="{EB569AAD-0132-483A-81F9-BCCC0F328DBB}" presName="sibTrans" presStyleLbl="sibTrans2D1" presStyleIdx="0" presStyleCnt="0"/>
      <dgm:spPr/>
      <dgm:t>
        <a:bodyPr/>
        <a:lstStyle/>
        <a:p>
          <a:endParaRPr lang="en-US"/>
        </a:p>
      </dgm:t>
    </dgm:pt>
    <dgm:pt modelId="{BFA16DB2-6A85-4708-B740-ED27A3728BB8}" type="pres">
      <dgm:prSet presAssocID="{8585D8B3-2845-4E45-B1FC-7B7668BD0981}" presName="compNode" presStyleCnt="0"/>
      <dgm:spPr/>
    </dgm:pt>
    <dgm:pt modelId="{E9568B3D-09A6-41D3-B172-384EE39F7CEB}" type="pres">
      <dgm:prSet presAssocID="{8585D8B3-2845-4E45-B1FC-7B7668BD0981}" presName="bkgdShape" presStyleLbl="node1" presStyleIdx="1" presStyleCnt="3"/>
      <dgm:spPr/>
      <dgm:t>
        <a:bodyPr/>
        <a:lstStyle/>
        <a:p>
          <a:endParaRPr lang="en-US"/>
        </a:p>
      </dgm:t>
    </dgm:pt>
    <dgm:pt modelId="{89C19F2A-2F3A-4B02-8837-8F512C060C33}" type="pres">
      <dgm:prSet presAssocID="{8585D8B3-2845-4E45-B1FC-7B7668BD0981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BA928F-AEA9-4CF1-B306-B654C3EA4EF9}" type="pres">
      <dgm:prSet presAssocID="{8585D8B3-2845-4E45-B1FC-7B7668BD0981}" presName="invisiNode" presStyleLbl="node1" presStyleIdx="1" presStyleCnt="3"/>
      <dgm:spPr/>
    </dgm:pt>
    <dgm:pt modelId="{B1EFA254-AEAE-4B79-9592-92C2348420A6}" type="pres">
      <dgm:prSet presAssocID="{8585D8B3-2845-4E45-B1FC-7B7668BD0981}" presName="imagNode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</dgm:spPr>
    </dgm:pt>
    <dgm:pt modelId="{9DF13402-D44C-4889-8212-FE5338DA1C95}" type="pres">
      <dgm:prSet presAssocID="{A32C197B-0E73-4451-B65F-706A98DBA190}" presName="sibTrans" presStyleLbl="sibTrans2D1" presStyleIdx="0" presStyleCnt="0"/>
      <dgm:spPr/>
      <dgm:t>
        <a:bodyPr/>
        <a:lstStyle/>
        <a:p>
          <a:endParaRPr lang="en-US"/>
        </a:p>
      </dgm:t>
    </dgm:pt>
    <dgm:pt modelId="{88051576-EBA2-4351-A4E5-E053828F7E62}" type="pres">
      <dgm:prSet presAssocID="{2C989575-A82F-4730-803F-26193993DE7B}" presName="compNode" presStyleCnt="0"/>
      <dgm:spPr/>
    </dgm:pt>
    <dgm:pt modelId="{168471E6-FD61-4802-8EA2-7F342122536F}" type="pres">
      <dgm:prSet presAssocID="{2C989575-A82F-4730-803F-26193993DE7B}" presName="bkgdShape" presStyleLbl="node1" presStyleIdx="2" presStyleCnt="3"/>
      <dgm:spPr/>
      <dgm:t>
        <a:bodyPr/>
        <a:lstStyle/>
        <a:p>
          <a:endParaRPr lang="en-US"/>
        </a:p>
      </dgm:t>
    </dgm:pt>
    <dgm:pt modelId="{31018F57-84E3-41C2-BCD2-492011D59431}" type="pres">
      <dgm:prSet presAssocID="{2C989575-A82F-4730-803F-26193993DE7B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9D07A4-73A6-48A3-9965-82B16BE32FE9}" type="pres">
      <dgm:prSet presAssocID="{2C989575-A82F-4730-803F-26193993DE7B}" presName="invisiNode" presStyleLbl="node1" presStyleIdx="2" presStyleCnt="3"/>
      <dgm:spPr/>
    </dgm:pt>
    <dgm:pt modelId="{8F05301B-4A53-4B90-9AB1-3C7B3B14D7C1}" type="pres">
      <dgm:prSet presAssocID="{2C989575-A82F-4730-803F-26193993DE7B}" presName="imagNode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</dgm:ptLst>
  <dgm:cxnLst>
    <dgm:cxn modelId="{F4DBC10A-B28C-4D6E-BD2B-D4D84DFDA1BD}" type="presOf" srcId="{8585D8B3-2845-4E45-B1FC-7B7668BD0981}" destId="{89C19F2A-2F3A-4B02-8837-8F512C060C33}" srcOrd="1" destOrd="0" presId="urn:microsoft.com/office/officeart/2005/8/layout/hList7"/>
    <dgm:cxn modelId="{99F77055-2EB8-4983-AF60-84943D0CCED7}" type="presOf" srcId="{19AF337F-FB94-479D-AFDC-C9FE0DB24181}" destId="{CF833DD3-CB18-4EE8-B504-1539900952D5}" srcOrd="1" destOrd="0" presId="urn:microsoft.com/office/officeart/2005/8/layout/hList7"/>
    <dgm:cxn modelId="{960A8136-2F93-4C5F-AE78-009BDF525FD2}" srcId="{C3E23EF7-99F0-4314-9062-A7D8EF2F5BE3}" destId="{19AF337F-FB94-479D-AFDC-C9FE0DB24181}" srcOrd="0" destOrd="0" parTransId="{E1535CF2-CBAC-4F47-8CC0-252F52D75F3B}" sibTransId="{EB569AAD-0132-483A-81F9-BCCC0F328DBB}"/>
    <dgm:cxn modelId="{2E6A48E5-A406-4815-890A-E39692BA3413}" type="presOf" srcId="{2C989575-A82F-4730-803F-26193993DE7B}" destId="{31018F57-84E3-41C2-BCD2-492011D59431}" srcOrd="1" destOrd="0" presId="urn:microsoft.com/office/officeart/2005/8/layout/hList7"/>
    <dgm:cxn modelId="{FC373597-A3BC-4F09-9E28-8FDB2390574B}" type="presOf" srcId="{8585D8B3-2845-4E45-B1FC-7B7668BD0981}" destId="{E9568B3D-09A6-41D3-B172-384EE39F7CEB}" srcOrd="0" destOrd="0" presId="urn:microsoft.com/office/officeart/2005/8/layout/hList7"/>
    <dgm:cxn modelId="{440C70AE-29FB-4B74-B834-10F1E81EE874}" type="presOf" srcId="{C3E23EF7-99F0-4314-9062-A7D8EF2F5BE3}" destId="{8D6A6997-BDE8-4878-BA49-4179B5152715}" srcOrd="0" destOrd="0" presId="urn:microsoft.com/office/officeart/2005/8/layout/hList7"/>
    <dgm:cxn modelId="{76E44BF3-38E9-4D69-95E3-2EE90027C50F}" type="presOf" srcId="{2C989575-A82F-4730-803F-26193993DE7B}" destId="{168471E6-FD61-4802-8EA2-7F342122536F}" srcOrd="0" destOrd="0" presId="urn:microsoft.com/office/officeart/2005/8/layout/hList7"/>
    <dgm:cxn modelId="{51700898-127C-4122-A0EE-1C451AA2E400}" type="presOf" srcId="{EB569AAD-0132-483A-81F9-BCCC0F328DBB}" destId="{FB9D0D58-7C8F-478D-874B-46F01C94FCC7}" srcOrd="0" destOrd="0" presId="urn:microsoft.com/office/officeart/2005/8/layout/hList7"/>
    <dgm:cxn modelId="{3DAC6CD9-A08D-419F-9FD7-53BFDACF37C5}" srcId="{C3E23EF7-99F0-4314-9062-A7D8EF2F5BE3}" destId="{8585D8B3-2845-4E45-B1FC-7B7668BD0981}" srcOrd="1" destOrd="0" parTransId="{8710F4B7-AADF-4D6E-B520-10653A2486E6}" sibTransId="{A32C197B-0E73-4451-B65F-706A98DBA190}"/>
    <dgm:cxn modelId="{8A91A7C7-D942-4BBB-A5E4-95CCF7B8458E}" type="presOf" srcId="{A32C197B-0E73-4451-B65F-706A98DBA190}" destId="{9DF13402-D44C-4889-8212-FE5338DA1C95}" srcOrd="0" destOrd="0" presId="urn:microsoft.com/office/officeart/2005/8/layout/hList7"/>
    <dgm:cxn modelId="{138994E8-FE31-4B53-BEA3-07823DF31B71}" type="presOf" srcId="{19AF337F-FB94-479D-AFDC-C9FE0DB24181}" destId="{AEFF4A8A-C4F9-4310-A63A-BA2AF8936C42}" srcOrd="0" destOrd="0" presId="urn:microsoft.com/office/officeart/2005/8/layout/hList7"/>
    <dgm:cxn modelId="{5A82FD33-6B3A-49B8-85DC-ECFA4514AAB1}" srcId="{C3E23EF7-99F0-4314-9062-A7D8EF2F5BE3}" destId="{2C989575-A82F-4730-803F-26193993DE7B}" srcOrd="2" destOrd="0" parTransId="{4EF47A59-CBB8-48CD-9F70-9030D036D7F8}" sibTransId="{402804AB-747B-4A6A-97F2-6284502DE486}"/>
    <dgm:cxn modelId="{E0F3C12A-9FE2-4489-A7AE-457DD595C690}" type="presParOf" srcId="{8D6A6997-BDE8-4878-BA49-4179B5152715}" destId="{47DFD576-114B-4F97-B1CE-074E2BA03679}" srcOrd="0" destOrd="0" presId="urn:microsoft.com/office/officeart/2005/8/layout/hList7"/>
    <dgm:cxn modelId="{EB29FB7B-EAC3-493F-989A-9D13D3FD3118}" type="presParOf" srcId="{8D6A6997-BDE8-4878-BA49-4179B5152715}" destId="{8767F47C-7507-4821-BA84-069484070D8A}" srcOrd="1" destOrd="0" presId="urn:microsoft.com/office/officeart/2005/8/layout/hList7"/>
    <dgm:cxn modelId="{7107F2A4-456B-4540-849C-6B05495F4A6D}" type="presParOf" srcId="{8767F47C-7507-4821-BA84-069484070D8A}" destId="{45E586D0-13D4-40DE-8A8C-4FC25A85D818}" srcOrd="0" destOrd="0" presId="urn:microsoft.com/office/officeart/2005/8/layout/hList7"/>
    <dgm:cxn modelId="{CDE10ACE-E604-4324-B792-F68113AB84EC}" type="presParOf" srcId="{45E586D0-13D4-40DE-8A8C-4FC25A85D818}" destId="{AEFF4A8A-C4F9-4310-A63A-BA2AF8936C42}" srcOrd="0" destOrd="0" presId="urn:microsoft.com/office/officeart/2005/8/layout/hList7"/>
    <dgm:cxn modelId="{1CAF164C-C74D-41DE-B352-A5331B1805E4}" type="presParOf" srcId="{45E586D0-13D4-40DE-8A8C-4FC25A85D818}" destId="{CF833DD3-CB18-4EE8-B504-1539900952D5}" srcOrd="1" destOrd="0" presId="urn:microsoft.com/office/officeart/2005/8/layout/hList7"/>
    <dgm:cxn modelId="{BC4C7F8C-A251-43A7-BB4F-F5907C7A8215}" type="presParOf" srcId="{45E586D0-13D4-40DE-8A8C-4FC25A85D818}" destId="{430E42AF-3AFA-416B-8035-81490C966B8F}" srcOrd="2" destOrd="0" presId="urn:microsoft.com/office/officeart/2005/8/layout/hList7"/>
    <dgm:cxn modelId="{DA827E9F-EF14-4477-B6B4-A978665FFBB0}" type="presParOf" srcId="{45E586D0-13D4-40DE-8A8C-4FC25A85D818}" destId="{94DC70B3-2E69-4CFC-B1E2-9AF49630FACA}" srcOrd="3" destOrd="0" presId="urn:microsoft.com/office/officeart/2005/8/layout/hList7"/>
    <dgm:cxn modelId="{8294380F-9189-435E-BD37-47B0120032FC}" type="presParOf" srcId="{8767F47C-7507-4821-BA84-069484070D8A}" destId="{FB9D0D58-7C8F-478D-874B-46F01C94FCC7}" srcOrd="1" destOrd="0" presId="urn:microsoft.com/office/officeart/2005/8/layout/hList7"/>
    <dgm:cxn modelId="{E22C9936-A186-48BB-92B5-6DF8C1BAE517}" type="presParOf" srcId="{8767F47C-7507-4821-BA84-069484070D8A}" destId="{BFA16DB2-6A85-4708-B740-ED27A3728BB8}" srcOrd="2" destOrd="0" presId="urn:microsoft.com/office/officeart/2005/8/layout/hList7"/>
    <dgm:cxn modelId="{84DC661E-ACD2-4020-B3A1-C3ADCCBD095E}" type="presParOf" srcId="{BFA16DB2-6A85-4708-B740-ED27A3728BB8}" destId="{E9568B3D-09A6-41D3-B172-384EE39F7CEB}" srcOrd="0" destOrd="0" presId="urn:microsoft.com/office/officeart/2005/8/layout/hList7"/>
    <dgm:cxn modelId="{F894209D-F630-498A-8284-3B536F093DA8}" type="presParOf" srcId="{BFA16DB2-6A85-4708-B740-ED27A3728BB8}" destId="{89C19F2A-2F3A-4B02-8837-8F512C060C33}" srcOrd="1" destOrd="0" presId="urn:microsoft.com/office/officeart/2005/8/layout/hList7"/>
    <dgm:cxn modelId="{285D51EC-B698-4E93-ADCE-310BC6B0FE85}" type="presParOf" srcId="{BFA16DB2-6A85-4708-B740-ED27A3728BB8}" destId="{68BA928F-AEA9-4CF1-B306-B654C3EA4EF9}" srcOrd="2" destOrd="0" presId="urn:microsoft.com/office/officeart/2005/8/layout/hList7"/>
    <dgm:cxn modelId="{6092808B-3BF4-4590-9B5F-F89266F51E52}" type="presParOf" srcId="{BFA16DB2-6A85-4708-B740-ED27A3728BB8}" destId="{B1EFA254-AEAE-4B79-9592-92C2348420A6}" srcOrd="3" destOrd="0" presId="urn:microsoft.com/office/officeart/2005/8/layout/hList7"/>
    <dgm:cxn modelId="{6F93B77B-42BE-4209-8DFF-9A4FF73B5972}" type="presParOf" srcId="{8767F47C-7507-4821-BA84-069484070D8A}" destId="{9DF13402-D44C-4889-8212-FE5338DA1C95}" srcOrd="3" destOrd="0" presId="urn:microsoft.com/office/officeart/2005/8/layout/hList7"/>
    <dgm:cxn modelId="{72F9C4DB-352C-4EB0-A83D-30172661ADF6}" type="presParOf" srcId="{8767F47C-7507-4821-BA84-069484070D8A}" destId="{88051576-EBA2-4351-A4E5-E053828F7E62}" srcOrd="4" destOrd="0" presId="urn:microsoft.com/office/officeart/2005/8/layout/hList7"/>
    <dgm:cxn modelId="{77AACA62-491C-4EC4-A423-8DABBD10FEEB}" type="presParOf" srcId="{88051576-EBA2-4351-A4E5-E053828F7E62}" destId="{168471E6-FD61-4802-8EA2-7F342122536F}" srcOrd="0" destOrd="0" presId="urn:microsoft.com/office/officeart/2005/8/layout/hList7"/>
    <dgm:cxn modelId="{86C97E4C-07D2-4D2F-9BFC-45B2BAA7260C}" type="presParOf" srcId="{88051576-EBA2-4351-A4E5-E053828F7E62}" destId="{31018F57-84E3-41C2-BCD2-492011D59431}" srcOrd="1" destOrd="0" presId="urn:microsoft.com/office/officeart/2005/8/layout/hList7"/>
    <dgm:cxn modelId="{A4E09B64-2839-46ED-9588-5D090BF4DDF4}" type="presParOf" srcId="{88051576-EBA2-4351-A4E5-E053828F7E62}" destId="{FB9D07A4-73A6-48A3-9965-82B16BE32FE9}" srcOrd="2" destOrd="0" presId="urn:microsoft.com/office/officeart/2005/8/layout/hList7"/>
    <dgm:cxn modelId="{25379374-9A41-4794-AE14-8EA199991121}" type="presParOf" srcId="{88051576-EBA2-4351-A4E5-E053828F7E62}" destId="{8F05301B-4A53-4B90-9AB1-3C7B3B14D7C1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AB74520-993E-4B38-A2D0-DF0AC6998970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CA74B4A-732A-45CF-BD23-A1767740D292}">
      <dgm:prSet phldrT="[Texto]"/>
      <dgm:spPr/>
      <dgm:t>
        <a:bodyPr/>
        <a:lstStyle/>
        <a:p>
          <a:r>
            <a:rPr lang="es-CO" dirty="0" smtClean="0"/>
            <a:t>Normal </a:t>
          </a:r>
          <a:r>
            <a:rPr lang="es-CO" dirty="0" err="1" smtClean="0"/>
            <a:t>science</a:t>
          </a:r>
          <a:endParaRPr lang="en-US" dirty="0"/>
        </a:p>
      </dgm:t>
    </dgm:pt>
    <dgm:pt modelId="{A9A75325-58DE-46CA-893A-6D6FA492E424}" type="parTrans" cxnId="{6C33AB41-7822-4791-BAAF-18D61287D966}">
      <dgm:prSet/>
      <dgm:spPr/>
      <dgm:t>
        <a:bodyPr/>
        <a:lstStyle/>
        <a:p>
          <a:endParaRPr lang="en-US"/>
        </a:p>
      </dgm:t>
    </dgm:pt>
    <dgm:pt modelId="{89458EB2-F263-460E-B07C-5B67B5367D0E}" type="sibTrans" cxnId="{6C33AB41-7822-4791-BAAF-18D61287D966}">
      <dgm:prSet/>
      <dgm:spPr/>
      <dgm:t>
        <a:bodyPr/>
        <a:lstStyle/>
        <a:p>
          <a:endParaRPr lang="en-US"/>
        </a:p>
      </dgm:t>
    </dgm:pt>
    <dgm:pt modelId="{0FDFD419-68F4-47B8-AF71-96498A3543FF}">
      <dgm:prSet phldrT="[Texto]"/>
      <dgm:spPr/>
      <dgm:t>
        <a:bodyPr/>
        <a:lstStyle/>
        <a:p>
          <a:r>
            <a:rPr lang="es-CO" dirty="0" err="1" smtClean="0"/>
            <a:t>Model</a:t>
          </a:r>
          <a:r>
            <a:rPr lang="es-CO" dirty="0" smtClean="0"/>
            <a:t> </a:t>
          </a:r>
          <a:r>
            <a:rPr lang="es-CO" dirty="0" err="1" smtClean="0"/>
            <a:t>drift</a:t>
          </a:r>
          <a:endParaRPr lang="en-US" dirty="0"/>
        </a:p>
      </dgm:t>
    </dgm:pt>
    <dgm:pt modelId="{BEC5C159-E52E-4138-BE8C-42842BA42CD2}" type="parTrans" cxnId="{8795EE12-DD9C-44C4-9E18-24D0515829E0}">
      <dgm:prSet/>
      <dgm:spPr/>
      <dgm:t>
        <a:bodyPr/>
        <a:lstStyle/>
        <a:p>
          <a:endParaRPr lang="en-US"/>
        </a:p>
      </dgm:t>
    </dgm:pt>
    <dgm:pt modelId="{205345AA-EB69-4032-A847-0A8D555FD7CC}" type="sibTrans" cxnId="{8795EE12-DD9C-44C4-9E18-24D0515829E0}">
      <dgm:prSet/>
      <dgm:spPr/>
      <dgm:t>
        <a:bodyPr/>
        <a:lstStyle/>
        <a:p>
          <a:endParaRPr lang="en-US"/>
        </a:p>
      </dgm:t>
    </dgm:pt>
    <dgm:pt modelId="{B58E7407-8699-45CC-8C95-FA8605821882}">
      <dgm:prSet phldrT="[Texto]"/>
      <dgm:spPr/>
      <dgm:t>
        <a:bodyPr/>
        <a:lstStyle/>
        <a:p>
          <a:r>
            <a:rPr lang="es-CO" dirty="0" err="1" smtClean="0"/>
            <a:t>Model</a:t>
          </a:r>
          <a:r>
            <a:rPr lang="es-CO" dirty="0" smtClean="0"/>
            <a:t> crisis</a:t>
          </a:r>
          <a:endParaRPr lang="en-US" dirty="0"/>
        </a:p>
      </dgm:t>
    </dgm:pt>
    <dgm:pt modelId="{DBEB8A8D-013C-46FE-A9C8-E085327713CC}" type="parTrans" cxnId="{DB997989-EB0C-46E0-BE99-5BB19F9C28C6}">
      <dgm:prSet/>
      <dgm:spPr/>
      <dgm:t>
        <a:bodyPr/>
        <a:lstStyle/>
        <a:p>
          <a:endParaRPr lang="en-US"/>
        </a:p>
      </dgm:t>
    </dgm:pt>
    <dgm:pt modelId="{3FFD1050-580A-4431-B7D4-75D42229CC3B}" type="sibTrans" cxnId="{DB997989-EB0C-46E0-BE99-5BB19F9C28C6}">
      <dgm:prSet/>
      <dgm:spPr/>
      <dgm:t>
        <a:bodyPr/>
        <a:lstStyle/>
        <a:p>
          <a:endParaRPr lang="en-US"/>
        </a:p>
      </dgm:t>
    </dgm:pt>
    <dgm:pt modelId="{453718CC-6CF6-4612-8C89-E3A39C351977}">
      <dgm:prSet phldrT="[Texto]"/>
      <dgm:spPr/>
      <dgm:t>
        <a:bodyPr/>
        <a:lstStyle/>
        <a:p>
          <a:r>
            <a:rPr lang="es-CO" dirty="0" err="1" smtClean="0"/>
            <a:t>Model</a:t>
          </a:r>
          <a:r>
            <a:rPr lang="es-CO" dirty="0" smtClean="0"/>
            <a:t> </a:t>
          </a:r>
          <a:r>
            <a:rPr lang="es-CO" dirty="0" err="1" smtClean="0"/>
            <a:t>revolution</a:t>
          </a:r>
          <a:endParaRPr lang="en-US" dirty="0"/>
        </a:p>
      </dgm:t>
    </dgm:pt>
    <dgm:pt modelId="{6164B925-06F5-42EF-9BCC-8E23BD416DA2}" type="parTrans" cxnId="{4C56B94F-EE1A-49BC-8FAF-B55D78C0BCF6}">
      <dgm:prSet/>
      <dgm:spPr/>
      <dgm:t>
        <a:bodyPr/>
        <a:lstStyle/>
        <a:p>
          <a:endParaRPr lang="en-US"/>
        </a:p>
      </dgm:t>
    </dgm:pt>
    <dgm:pt modelId="{1BF7E9D1-AC66-4F55-9B0B-2F41866364B7}" type="sibTrans" cxnId="{4C56B94F-EE1A-49BC-8FAF-B55D78C0BCF6}">
      <dgm:prSet/>
      <dgm:spPr/>
      <dgm:t>
        <a:bodyPr/>
        <a:lstStyle/>
        <a:p>
          <a:endParaRPr lang="en-US"/>
        </a:p>
      </dgm:t>
    </dgm:pt>
    <dgm:pt modelId="{D75A3B9A-7788-41F5-92EC-72D8C6A2CE49}">
      <dgm:prSet phldrT="[Texto]"/>
      <dgm:spPr/>
      <dgm:t>
        <a:bodyPr/>
        <a:lstStyle/>
        <a:p>
          <a:r>
            <a:rPr lang="es-CO" dirty="0" err="1" smtClean="0"/>
            <a:t>Paradigm</a:t>
          </a:r>
          <a:r>
            <a:rPr lang="es-CO" dirty="0" smtClean="0"/>
            <a:t> </a:t>
          </a:r>
          <a:r>
            <a:rPr lang="es-CO" dirty="0" err="1" smtClean="0"/>
            <a:t>change</a:t>
          </a:r>
          <a:endParaRPr lang="en-US" dirty="0"/>
        </a:p>
      </dgm:t>
    </dgm:pt>
    <dgm:pt modelId="{B6E95A20-8539-4EF7-85CE-F4BCE182A1C3}" type="parTrans" cxnId="{81F6A753-7DE2-421D-BA48-FCA73579F7F8}">
      <dgm:prSet/>
      <dgm:spPr/>
      <dgm:t>
        <a:bodyPr/>
        <a:lstStyle/>
        <a:p>
          <a:endParaRPr lang="en-US"/>
        </a:p>
      </dgm:t>
    </dgm:pt>
    <dgm:pt modelId="{DBCD488C-711C-4F4D-A365-7018F903E972}" type="sibTrans" cxnId="{81F6A753-7DE2-421D-BA48-FCA73579F7F8}">
      <dgm:prSet/>
      <dgm:spPr/>
      <dgm:t>
        <a:bodyPr/>
        <a:lstStyle/>
        <a:p>
          <a:endParaRPr lang="en-US"/>
        </a:p>
      </dgm:t>
    </dgm:pt>
    <dgm:pt modelId="{ED1CBA54-C20F-48A2-AB10-B0189F394394}" type="pres">
      <dgm:prSet presAssocID="{EAB74520-993E-4B38-A2D0-DF0AC699897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E81EA89-BD7B-4507-AF99-061371FB62B5}" type="pres">
      <dgm:prSet presAssocID="{8CA74B4A-732A-45CF-BD23-A1767740D292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D14261-EA91-4755-A10F-DB35F44F95DC}" type="pres">
      <dgm:prSet presAssocID="{89458EB2-F263-460E-B07C-5B67B5367D0E}" presName="sibTrans" presStyleLbl="sibTrans2D1" presStyleIdx="0" presStyleCnt="5"/>
      <dgm:spPr/>
      <dgm:t>
        <a:bodyPr/>
        <a:lstStyle/>
        <a:p>
          <a:endParaRPr lang="en-US"/>
        </a:p>
      </dgm:t>
    </dgm:pt>
    <dgm:pt modelId="{1573E81B-C294-47D9-9175-0D75223C5798}" type="pres">
      <dgm:prSet presAssocID="{89458EB2-F263-460E-B07C-5B67B5367D0E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96324EBF-D303-4700-93F4-EA59AC9A66D2}" type="pres">
      <dgm:prSet presAssocID="{0FDFD419-68F4-47B8-AF71-96498A3543FF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D10CEC-A0F5-4CCA-8061-EC05A0DAEA95}" type="pres">
      <dgm:prSet presAssocID="{205345AA-EB69-4032-A847-0A8D555FD7CC}" presName="sibTrans" presStyleLbl="sibTrans2D1" presStyleIdx="1" presStyleCnt="5"/>
      <dgm:spPr/>
      <dgm:t>
        <a:bodyPr/>
        <a:lstStyle/>
        <a:p>
          <a:endParaRPr lang="en-US"/>
        </a:p>
      </dgm:t>
    </dgm:pt>
    <dgm:pt modelId="{7D66EE55-396E-458E-8606-8075CD0F8F62}" type="pres">
      <dgm:prSet presAssocID="{205345AA-EB69-4032-A847-0A8D555FD7CC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516B449D-86DD-4A79-9F76-31E9D278BFC6}" type="pres">
      <dgm:prSet presAssocID="{B58E7407-8699-45CC-8C95-FA8605821882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3072FE-3B50-407F-B240-480858767791}" type="pres">
      <dgm:prSet presAssocID="{3FFD1050-580A-4431-B7D4-75D42229CC3B}" presName="sibTrans" presStyleLbl="sibTrans2D1" presStyleIdx="2" presStyleCnt="5"/>
      <dgm:spPr/>
      <dgm:t>
        <a:bodyPr/>
        <a:lstStyle/>
        <a:p>
          <a:endParaRPr lang="en-US"/>
        </a:p>
      </dgm:t>
    </dgm:pt>
    <dgm:pt modelId="{466DC172-D136-48D6-9968-3F8D52CEF281}" type="pres">
      <dgm:prSet presAssocID="{3FFD1050-580A-4431-B7D4-75D42229CC3B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4068FA4A-FBA1-4A64-9CE7-0B3F0B2C3629}" type="pres">
      <dgm:prSet presAssocID="{453718CC-6CF6-4612-8C89-E3A39C351977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A98412-198C-42A4-9B87-AE3B0EBE4ED3}" type="pres">
      <dgm:prSet presAssocID="{1BF7E9D1-AC66-4F55-9B0B-2F41866364B7}" presName="sibTrans" presStyleLbl="sibTrans2D1" presStyleIdx="3" presStyleCnt="5"/>
      <dgm:spPr/>
      <dgm:t>
        <a:bodyPr/>
        <a:lstStyle/>
        <a:p>
          <a:endParaRPr lang="en-US"/>
        </a:p>
      </dgm:t>
    </dgm:pt>
    <dgm:pt modelId="{EE2DBC39-3BBE-4AF0-8B0F-03A32CE345BB}" type="pres">
      <dgm:prSet presAssocID="{1BF7E9D1-AC66-4F55-9B0B-2F41866364B7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9A02847A-18CE-4ED4-BF51-DFEF1CC4C0AE}" type="pres">
      <dgm:prSet presAssocID="{D75A3B9A-7788-41F5-92EC-72D8C6A2CE49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AAFCED-B4F5-4781-98B6-7C0AD517DB78}" type="pres">
      <dgm:prSet presAssocID="{DBCD488C-711C-4F4D-A365-7018F903E972}" presName="sibTrans" presStyleLbl="sibTrans2D1" presStyleIdx="4" presStyleCnt="5"/>
      <dgm:spPr/>
      <dgm:t>
        <a:bodyPr/>
        <a:lstStyle/>
        <a:p>
          <a:endParaRPr lang="en-US"/>
        </a:p>
      </dgm:t>
    </dgm:pt>
    <dgm:pt modelId="{74979C98-CA78-403F-B750-448D22F00AB1}" type="pres">
      <dgm:prSet presAssocID="{DBCD488C-711C-4F4D-A365-7018F903E972}" presName="connectorText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C8E741A2-1F34-4B53-B963-640E90078FF1}" type="presOf" srcId="{3FFD1050-580A-4431-B7D4-75D42229CC3B}" destId="{803072FE-3B50-407F-B240-480858767791}" srcOrd="0" destOrd="0" presId="urn:microsoft.com/office/officeart/2005/8/layout/cycle2"/>
    <dgm:cxn modelId="{81F6A753-7DE2-421D-BA48-FCA73579F7F8}" srcId="{EAB74520-993E-4B38-A2D0-DF0AC6998970}" destId="{D75A3B9A-7788-41F5-92EC-72D8C6A2CE49}" srcOrd="4" destOrd="0" parTransId="{B6E95A20-8539-4EF7-85CE-F4BCE182A1C3}" sibTransId="{DBCD488C-711C-4F4D-A365-7018F903E972}"/>
    <dgm:cxn modelId="{DB997989-EB0C-46E0-BE99-5BB19F9C28C6}" srcId="{EAB74520-993E-4B38-A2D0-DF0AC6998970}" destId="{B58E7407-8699-45CC-8C95-FA8605821882}" srcOrd="2" destOrd="0" parTransId="{DBEB8A8D-013C-46FE-A9C8-E085327713CC}" sibTransId="{3FFD1050-580A-4431-B7D4-75D42229CC3B}"/>
    <dgm:cxn modelId="{AAECD61E-714D-43A0-A16E-8B445FDA4538}" type="presOf" srcId="{8CA74B4A-732A-45CF-BD23-A1767740D292}" destId="{6E81EA89-BD7B-4507-AF99-061371FB62B5}" srcOrd="0" destOrd="0" presId="urn:microsoft.com/office/officeart/2005/8/layout/cycle2"/>
    <dgm:cxn modelId="{4C56B94F-EE1A-49BC-8FAF-B55D78C0BCF6}" srcId="{EAB74520-993E-4B38-A2D0-DF0AC6998970}" destId="{453718CC-6CF6-4612-8C89-E3A39C351977}" srcOrd="3" destOrd="0" parTransId="{6164B925-06F5-42EF-9BCC-8E23BD416DA2}" sibTransId="{1BF7E9D1-AC66-4F55-9B0B-2F41866364B7}"/>
    <dgm:cxn modelId="{8795EE12-DD9C-44C4-9E18-24D0515829E0}" srcId="{EAB74520-993E-4B38-A2D0-DF0AC6998970}" destId="{0FDFD419-68F4-47B8-AF71-96498A3543FF}" srcOrd="1" destOrd="0" parTransId="{BEC5C159-E52E-4138-BE8C-42842BA42CD2}" sibTransId="{205345AA-EB69-4032-A847-0A8D555FD7CC}"/>
    <dgm:cxn modelId="{69F4D526-E0F5-4D1E-AB02-F147FB5E7F89}" type="presOf" srcId="{205345AA-EB69-4032-A847-0A8D555FD7CC}" destId="{7D66EE55-396E-458E-8606-8075CD0F8F62}" srcOrd="1" destOrd="0" presId="urn:microsoft.com/office/officeart/2005/8/layout/cycle2"/>
    <dgm:cxn modelId="{6C33AB41-7822-4791-BAAF-18D61287D966}" srcId="{EAB74520-993E-4B38-A2D0-DF0AC6998970}" destId="{8CA74B4A-732A-45CF-BD23-A1767740D292}" srcOrd="0" destOrd="0" parTransId="{A9A75325-58DE-46CA-893A-6D6FA492E424}" sibTransId="{89458EB2-F263-460E-B07C-5B67B5367D0E}"/>
    <dgm:cxn modelId="{A47983C6-FB1D-4F5B-9715-FB4577EA430E}" type="presOf" srcId="{89458EB2-F263-460E-B07C-5B67B5367D0E}" destId="{72D14261-EA91-4755-A10F-DB35F44F95DC}" srcOrd="0" destOrd="0" presId="urn:microsoft.com/office/officeart/2005/8/layout/cycle2"/>
    <dgm:cxn modelId="{AC267A11-B4C2-49F5-88BC-CEC853D33F75}" type="presOf" srcId="{3FFD1050-580A-4431-B7D4-75D42229CC3B}" destId="{466DC172-D136-48D6-9968-3F8D52CEF281}" srcOrd="1" destOrd="0" presId="urn:microsoft.com/office/officeart/2005/8/layout/cycle2"/>
    <dgm:cxn modelId="{8D3A2936-00D8-4069-B1FF-53362689A584}" type="presOf" srcId="{1BF7E9D1-AC66-4F55-9B0B-2F41866364B7}" destId="{14A98412-198C-42A4-9B87-AE3B0EBE4ED3}" srcOrd="0" destOrd="0" presId="urn:microsoft.com/office/officeart/2005/8/layout/cycle2"/>
    <dgm:cxn modelId="{B65A8737-488E-4435-94AE-D8091E1DC620}" type="presOf" srcId="{DBCD488C-711C-4F4D-A365-7018F903E972}" destId="{74979C98-CA78-403F-B750-448D22F00AB1}" srcOrd="1" destOrd="0" presId="urn:microsoft.com/office/officeart/2005/8/layout/cycle2"/>
    <dgm:cxn modelId="{19F9687A-0358-46F2-9CDB-3CF6F9716132}" type="presOf" srcId="{D75A3B9A-7788-41F5-92EC-72D8C6A2CE49}" destId="{9A02847A-18CE-4ED4-BF51-DFEF1CC4C0AE}" srcOrd="0" destOrd="0" presId="urn:microsoft.com/office/officeart/2005/8/layout/cycle2"/>
    <dgm:cxn modelId="{94574F72-4E07-4460-87CF-37234B091E80}" type="presOf" srcId="{DBCD488C-711C-4F4D-A365-7018F903E972}" destId="{7BAAFCED-B4F5-4781-98B6-7C0AD517DB78}" srcOrd="0" destOrd="0" presId="urn:microsoft.com/office/officeart/2005/8/layout/cycle2"/>
    <dgm:cxn modelId="{20A6D0FA-D657-47A2-8843-9446CF57A942}" type="presOf" srcId="{B58E7407-8699-45CC-8C95-FA8605821882}" destId="{516B449D-86DD-4A79-9F76-31E9D278BFC6}" srcOrd="0" destOrd="0" presId="urn:microsoft.com/office/officeart/2005/8/layout/cycle2"/>
    <dgm:cxn modelId="{ACCCE30D-609A-4F72-9CD4-52B3A4FF1711}" type="presOf" srcId="{453718CC-6CF6-4612-8C89-E3A39C351977}" destId="{4068FA4A-FBA1-4A64-9CE7-0B3F0B2C3629}" srcOrd="0" destOrd="0" presId="urn:microsoft.com/office/officeart/2005/8/layout/cycle2"/>
    <dgm:cxn modelId="{9CEDF6B5-4CDB-4CAB-9636-FAD591FFE0A5}" type="presOf" srcId="{EAB74520-993E-4B38-A2D0-DF0AC6998970}" destId="{ED1CBA54-C20F-48A2-AB10-B0189F394394}" srcOrd="0" destOrd="0" presId="urn:microsoft.com/office/officeart/2005/8/layout/cycle2"/>
    <dgm:cxn modelId="{22D075B7-27DF-44E5-A40C-3CC0C1B9621B}" type="presOf" srcId="{0FDFD419-68F4-47B8-AF71-96498A3543FF}" destId="{96324EBF-D303-4700-93F4-EA59AC9A66D2}" srcOrd="0" destOrd="0" presId="urn:microsoft.com/office/officeart/2005/8/layout/cycle2"/>
    <dgm:cxn modelId="{E0F119BA-EE0E-4780-A861-B7056005747E}" type="presOf" srcId="{1BF7E9D1-AC66-4F55-9B0B-2F41866364B7}" destId="{EE2DBC39-3BBE-4AF0-8B0F-03A32CE345BB}" srcOrd="1" destOrd="0" presId="urn:microsoft.com/office/officeart/2005/8/layout/cycle2"/>
    <dgm:cxn modelId="{D59AB6CA-B051-4C28-9B4A-EB0E21862BB0}" type="presOf" srcId="{205345AA-EB69-4032-A847-0A8D555FD7CC}" destId="{43D10CEC-A0F5-4CCA-8061-EC05A0DAEA95}" srcOrd="0" destOrd="0" presId="urn:microsoft.com/office/officeart/2005/8/layout/cycle2"/>
    <dgm:cxn modelId="{E2E6DC23-5F8C-4CC3-9BE0-5C671C1F37F7}" type="presOf" srcId="{89458EB2-F263-460E-B07C-5B67B5367D0E}" destId="{1573E81B-C294-47D9-9175-0D75223C5798}" srcOrd="1" destOrd="0" presId="urn:microsoft.com/office/officeart/2005/8/layout/cycle2"/>
    <dgm:cxn modelId="{C6745B7F-7D09-44F8-86C7-8DBD690DE782}" type="presParOf" srcId="{ED1CBA54-C20F-48A2-AB10-B0189F394394}" destId="{6E81EA89-BD7B-4507-AF99-061371FB62B5}" srcOrd="0" destOrd="0" presId="urn:microsoft.com/office/officeart/2005/8/layout/cycle2"/>
    <dgm:cxn modelId="{81807F0D-BFCB-423C-9F66-B4D4F7A0B2EE}" type="presParOf" srcId="{ED1CBA54-C20F-48A2-AB10-B0189F394394}" destId="{72D14261-EA91-4755-A10F-DB35F44F95DC}" srcOrd="1" destOrd="0" presId="urn:microsoft.com/office/officeart/2005/8/layout/cycle2"/>
    <dgm:cxn modelId="{FF9F1EEC-8FCD-43E3-845D-CF95342B0D6B}" type="presParOf" srcId="{72D14261-EA91-4755-A10F-DB35F44F95DC}" destId="{1573E81B-C294-47D9-9175-0D75223C5798}" srcOrd="0" destOrd="0" presId="urn:microsoft.com/office/officeart/2005/8/layout/cycle2"/>
    <dgm:cxn modelId="{000D1543-5BE4-4B71-AF6B-4A87C2A1E729}" type="presParOf" srcId="{ED1CBA54-C20F-48A2-AB10-B0189F394394}" destId="{96324EBF-D303-4700-93F4-EA59AC9A66D2}" srcOrd="2" destOrd="0" presId="urn:microsoft.com/office/officeart/2005/8/layout/cycle2"/>
    <dgm:cxn modelId="{E956F786-016B-46C1-A136-B0C6CFA28B77}" type="presParOf" srcId="{ED1CBA54-C20F-48A2-AB10-B0189F394394}" destId="{43D10CEC-A0F5-4CCA-8061-EC05A0DAEA95}" srcOrd="3" destOrd="0" presId="urn:microsoft.com/office/officeart/2005/8/layout/cycle2"/>
    <dgm:cxn modelId="{0681B4E5-6C8D-4FE7-802D-957E8A137B79}" type="presParOf" srcId="{43D10CEC-A0F5-4CCA-8061-EC05A0DAEA95}" destId="{7D66EE55-396E-458E-8606-8075CD0F8F62}" srcOrd="0" destOrd="0" presId="urn:microsoft.com/office/officeart/2005/8/layout/cycle2"/>
    <dgm:cxn modelId="{628B87DF-CFEC-469B-8FCD-64285A6465DB}" type="presParOf" srcId="{ED1CBA54-C20F-48A2-AB10-B0189F394394}" destId="{516B449D-86DD-4A79-9F76-31E9D278BFC6}" srcOrd="4" destOrd="0" presId="urn:microsoft.com/office/officeart/2005/8/layout/cycle2"/>
    <dgm:cxn modelId="{829AE900-D161-4E6A-ABBE-29B5A76C0693}" type="presParOf" srcId="{ED1CBA54-C20F-48A2-AB10-B0189F394394}" destId="{803072FE-3B50-407F-B240-480858767791}" srcOrd="5" destOrd="0" presId="urn:microsoft.com/office/officeart/2005/8/layout/cycle2"/>
    <dgm:cxn modelId="{3E0ACD8C-19A3-476E-B0C5-2F3A7C1B06E8}" type="presParOf" srcId="{803072FE-3B50-407F-B240-480858767791}" destId="{466DC172-D136-48D6-9968-3F8D52CEF281}" srcOrd="0" destOrd="0" presId="urn:microsoft.com/office/officeart/2005/8/layout/cycle2"/>
    <dgm:cxn modelId="{C75E2080-635D-4CC9-A6D1-1A3350FF7D35}" type="presParOf" srcId="{ED1CBA54-C20F-48A2-AB10-B0189F394394}" destId="{4068FA4A-FBA1-4A64-9CE7-0B3F0B2C3629}" srcOrd="6" destOrd="0" presId="urn:microsoft.com/office/officeart/2005/8/layout/cycle2"/>
    <dgm:cxn modelId="{6050E3F8-0053-4353-A223-C9989801B20A}" type="presParOf" srcId="{ED1CBA54-C20F-48A2-AB10-B0189F394394}" destId="{14A98412-198C-42A4-9B87-AE3B0EBE4ED3}" srcOrd="7" destOrd="0" presId="urn:microsoft.com/office/officeart/2005/8/layout/cycle2"/>
    <dgm:cxn modelId="{4988C810-E397-43D5-9C54-894BA4A71B7E}" type="presParOf" srcId="{14A98412-198C-42A4-9B87-AE3B0EBE4ED3}" destId="{EE2DBC39-3BBE-4AF0-8B0F-03A32CE345BB}" srcOrd="0" destOrd="0" presId="urn:microsoft.com/office/officeart/2005/8/layout/cycle2"/>
    <dgm:cxn modelId="{6F13076A-528F-4A85-9396-9591E381F817}" type="presParOf" srcId="{ED1CBA54-C20F-48A2-AB10-B0189F394394}" destId="{9A02847A-18CE-4ED4-BF51-DFEF1CC4C0AE}" srcOrd="8" destOrd="0" presId="urn:microsoft.com/office/officeart/2005/8/layout/cycle2"/>
    <dgm:cxn modelId="{10BF8247-D1D9-4BA1-B553-0D74771FED08}" type="presParOf" srcId="{ED1CBA54-C20F-48A2-AB10-B0189F394394}" destId="{7BAAFCED-B4F5-4781-98B6-7C0AD517DB78}" srcOrd="9" destOrd="0" presId="urn:microsoft.com/office/officeart/2005/8/layout/cycle2"/>
    <dgm:cxn modelId="{A180F8D5-CFAF-46E7-A8F8-5D780328CDB3}" type="presParOf" srcId="{7BAAFCED-B4F5-4781-98B6-7C0AD517DB78}" destId="{74979C98-CA78-403F-B750-448D22F00AB1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88025EE-AE1E-4DEA-B097-9FFC8D21E65D}" type="doc">
      <dgm:prSet loTypeId="urn:microsoft.com/office/officeart/2005/8/layout/vProcess5" loCatId="process" qsTypeId="urn:microsoft.com/office/officeart/2005/8/quickstyle/3d1" qsCatId="3D" csTypeId="urn:microsoft.com/office/officeart/2005/8/colors/accent5_5" csCatId="accent5" phldr="1"/>
      <dgm:spPr/>
      <dgm:t>
        <a:bodyPr/>
        <a:lstStyle/>
        <a:p>
          <a:endParaRPr lang="en-US"/>
        </a:p>
      </dgm:t>
    </dgm:pt>
    <dgm:pt modelId="{9DDE98A3-9673-456C-989F-22F8E529D111}">
      <dgm:prSet phldrT="[Texto]"/>
      <dgm:spPr>
        <a:gradFill flip="none" rotWithShape="0">
          <a:gsLst>
            <a:gs pos="0">
              <a:schemeClr val="tx2">
                <a:lumMod val="40000"/>
                <a:lumOff val="60000"/>
                <a:shade val="30000"/>
                <a:satMod val="115000"/>
              </a:schemeClr>
            </a:gs>
            <a:gs pos="50000">
              <a:schemeClr val="tx2">
                <a:lumMod val="40000"/>
                <a:lumOff val="60000"/>
                <a:shade val="67500"/>
                <a:satMod val="115000"/>
              </a:schemeClr>
            </a:gs>
            <a:gs pos="100000">
              <a:schemeClr val="tx2">
                <a:lumMod val="40000"/>
                <a:lumOff val="60000"/>
                <a:shade val="100000"/>
                <a:satMod val="115000"/>
              </a:schemeClr>
            </a:gs>
          </a:gsLst>
          <a:path path="circle">
            <a:fillToRect t="100000" r="100000"/>
          </a:path>
          <a:tileRect l="-100000" b="-100000"/>
        </a:gradFill>
      </dgm:spPr>
      <dgm:t>
        <a:bodyPr/>
        <a:lstStyle/>
        <a:p>
          <a:r>
            <a:rPr lang="en-US" noProof="0" dirty="0" smtClean="0"/>
            <a:t>Fixed one-dimensional C.T</a:t>
          </a:r>
          <a:r>
            <a:rPr lang="es-CO" dirty="0" smtClean="0"/>
            <a:t>.</a:t>
          </a:r>
          <a:endParaRPr lang="en-US" dirty="0"/>
        </a:p>
      </dgm:t>
    </dgm:pt>
    <dgm:pt modelId="{65B9A0D1-8A7F-450E-9771-E0F8AC93C7EB}" type="parTrans" cxnId="{E87985B1-7211-4EDC-B1D6-5D309A39FE37}">
      <dgm:prSet/>
      <dgm:spPr/>
      <dgm:t>
        <a:bodyPr/>
        <a:lstStyle/>
        <a:p>
          <a:endParaRPr lang="en-US"/>
        </a:p>
      </dgm:t>
    </dgm:pt>
    <dgm:pt modelId="{526C4654-B606-4A5D-A659-DF06FAC045EB}" type="sibTrans" cxnId="{E87985B1-7211-4EDC-B1D6-5D309A39FE37}">
      <dgm:prSet/>
      <dgm:spPr/>
      <dgm:t>
        <a:bodyPr/>
        <a:lstStyle/>
        <a:p>
          <a:endParaRPr lang="en-US"/>
        </a:p>
      </dgm:t>
    </dgm:pt>
    <dgm:pt modelId="{21E89E9A-4DB3-4EE0-A814-DE5C4912453C}">
      <dgm:prSet phldrT="[Texto]"/>
      <dgm:spPr>
        <a:gradFill flip="none" rotWithShape="0">
          <a:gsLst>
            <a:gs pos="0">
              <a:srgbClr val="0070C0">
                <a:shade val="30000"/>
                <a:satMod val="115000"/>
              </a:srgbClr>
            </a:gs>
            <a:gs pos="50000">
              <a:srgbClr val="0070C0">
                <a:shade val="67500"/>
                <a:satMod val="115000"/>
              </a:srgbClr>
            </a:gs>
            <a:gs pos="100000">
              <a:srgbClr val="0070C0">
                <a:shade val="100000"/>
                <a:satMod val="115000"/>
              </a:srgbClr>
            </a:gs>
          </a:gsLst>
          <a:path path="circle">
            <a:fillToRect l="100000" t="100000"/>
          </a:path>
          <a:tileRect r="-100000" b="-100000"/>
        </a:gradFill>
      </dgm:spPr>
      <dgm:t>
        <a:bodyPr/>
        <a:lstStyle/>
        <a:p>
          <a:r>
            <a:rPr lang="en-US" noProof="0" dirty="0" smtClean="0"/>
            <a:t>Fixed multi-dimensional C.T</a:t>
          </a:r>
          <a:r>
            <a:rPr lang="es-CO" dirty="0" smtClean="0"/>
            <a:t>.</a:t>
          </a:r>
          <a:endParaRPr lang="en-US" dirty="0"/>
        </a:p>
      </dgm:t>
    </dgm:pt>
    <dgm:pt modelId="{9CDB51DB-19E1-4E8D-B560-3C134F668684}" type="parTrans" cxnId="{8225FFB3-A33D-492A-AD32-F113D36A6490}">
      <dgm:prSet/>
      <dgm:spPr/>
      <dgm:t>
        <a:bodyPr/>
        <a:lstStyle/>
        <a:p>
          <a:endParaRPr lang="en-US"/>
        </a:p>
      </dgm:t>
    </dgm:pt>
    <dgm:pt modelId="{A4CD2673-4B3B-402C-B986-9F6805EDBBAB}" type="sibTrans" cxnId="{8225FFB3-A33D-492A-AD32-F113D36A6490}">
      <dgm:prSet/>
      <dgm:spPr/>
      <dgm:t>
        <a:bodyPr/>
        <a:lstStyle/>
        <a:p>
          <a:endParaRPr lang="en-US"/>
        </a:p>
      </dgm:t>
    </dgm:pt>
    <dgm:pt modelId="{FC1014BB-745E-466F-8D86-6223D8E827A5}">
      <dgm:prSet phldrT="[Texto]"/>
      <dgm:spPr>
        <a:gradFill flip="none" rotWithShape="0">
          <a:gsLst>
            <a:gs pos="0">
              <a:schemeClr val="tx2">
                <a:lumMod val="50000"/>
                <a:shade val="30000"/>
                <a:satMod val="115000"/>
              </a:schemeClr>
            </a:gs>
            <a:gs pos="50000">
              <a:schemeClr val="tx2">
                <a:lumMod val="50000"/>
                <a:shade val="67500"/>
                <a:satMod val="115000"/>
              </a:schemeClr>
            </a:gs>
            <a:gs pos="100000">
              <a:schemeClr val="tx2">
                <a:lumMod val="50000"/>
                <a:shade val="100000"/>
                <a:satMod val="115000"/>
              </a:schemeClr>
            </a:gs>
          </a:gsLst>
          <a:path path="circle">
            <a:fillToRect t="100000" r="100000"/>
          </a:path>
          <a:tileRect l="-100000" b="-100000"/>
        </a:gradFill>
      </dgm:spPr>
      <dgm:t>
        <a:bodyPr/>
        <a:lstStyle/>
        <a:p>
          <a:r>
            <a:rPr lang="en-US" noProof="0" dirty="0" smtClean="0"/>
            <a:t>Dynamic multi-dimensional C.T</a:t>
          </a:r>
          <a:r>
            <a:rPr lang="es-CO" dirty="0" smtClean="0"/>
            <a:t>. </a:t>
          </a:r>
          <a:endParaRPr lang="en-US" dirty="0"/>
        </a:p>
      </dgm:t>
    </dgm:pt>
    <dgm:pt modelId="{63E2CB4D-CC9A-4567-A18F-B96AE85B0230}" type="parTrans" cxnId="{F0EA5765-E10C-4C47-88AC-844C164C3ED7}">
      <dgm:prSet/>
      <dgm:spPr/>
      <dgm:t>
        <a:bodyPr/>
        <a:lstStyle/>
        <a:p>
          <a:endParaRPr lang="en-US"/>
        </a:p>
      </dgm:t>
    </dgm:pt>
    <dgm:pt modelId="{C8D67EDD-590A-41F2-99AB-D67572D29876}" type="sibTrans" cxnId="{F0EA5765-E10C-4C47-88AC-844C164C3ED7}">
      <dgm:prSet/>
      <dgm:spPr/>
      <dgm:t>
        <a:bodyPr/>
        <a:lstStyle/>
        <a:p>
          <a:endParaRPr lang="en-US"/>
        </a:p>
      </dgm:t>
    </dgm:pt>
    <dgm:pt modelId="{F28764D7-0565-427A-881C-6B7E692EC263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noProof="0" dirty="0" smtClean="0"/>
            <a:t>Dynamic trans-dimensional C.T</a:t>
          </a:r>
          <a:r>
            <a:rPr lang="es-CO" dirty="0" smtClean="0"/>
            <a:t>.</a:t>
          </a:r>
          <a:endParaRPr lang="en-US" dirty="0"/>
        </a:p>
      </dgm:t>
    </dgm:pt>
    <dgm:pt modelId="{D0D10883-D1F0-4A3A-8F60-CB0855139F7C}" type="parTrans" cxnId="{8A5A767D-5B2C-4CBF-B8E6-F90C9CF7D3B5}">
      <dgm:prSet/>
      <dgm:spPr/>
      <dgm:t>
        <a:bodyPr/>
        <a:lstStyle/>
        <a:p>
          <a:endParaRPr lang="en-US"/>
        </a:p>
      </dgm:t>
    </dgm:pt>
    <dgm:pt modelId="{5790DC64-271E-417D-931C-F1178CB67222}" type="sibTrans" cxnId="{8A5A767D-5B2C-4CBF-B8E6-F90C9CF7D3B5}">
      <dgm:prSet/>
      <dgm:spPr/>
      <dgm:t>
        <a:bodyPr/>
        <a:lstStyle/>
        <a:p>
          <a:endParaRPr lang="en-US"/>
        </a:p>
      </dgm:t>
    </dgm:pt>
    <dgm:pt modelId="{1D0F074C-6AE7-4593-B7ED-88CDEAD569AC}" type="pres">
      <dgm:prSet presAssocID="{588025EE-AE1E-4DEA-B097-9FFC8D21E65D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CA2899C-79AC-49CF-B81D-51089E856DF8}" type="pres">
      <dgm:prSet presAssocID="{588025EE-AE1E-4DEA-B097-9FFC8D21E65D}" presName="dummyMaxCanvas" presStyleCnt="0">
        <dgm:presLayoutVars/>
      </dgm:prSet>
      <dgm:spPr/>
    </dgm:pt>
    <dgm:pt modelId="{E89363F9-485C-4A5F-A284-7801F55F1518}" type="pres">
      <dgm:prSet presAssocID="{588025EE-AE1E-4DEA-B097-9FFC8D21E65D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6FAA6A-34D9-4E0C-A6A9-9CBD5F9B75B5}" type="pres">
      <dgm:prSet presAssocID="{588025EE-AE1E-4DEA-B097-9FFC8D21E65D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186AB1-99AD-4081-A6C2-19DEAAE72457}" type="pres">
      <dgm:prSet presAssocID="{588025EE-AE1E-4DEA-B097-9FFC8D21E65D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DFB5D2-34AE-449E-BFBC-5874141D95A8}" type="pres">
      <dgm:prSet presAssocID="{588025EE-AE1E-4DEA-B097-9FFC8D21E65D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71C63E-260A-4657-B01B-5BF0A1CB099B}" type="pres">
      <dgm:prSet presAssocID="{588025EE-AE1E-4DEA-B097-9FFC8D21E65D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CCE505-6085-4D81-A7FD-04CC46EE777B}" type="pres">
      <dgm:prSet presAssocID="{588025EE-AE1E-4DEA-B097-9FFC8D21E65D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C24D70-CC41-4972-9DF2-1CDD014E98AB}" type="pres">
      <dgm:prSet presAssocID="{588025EE-AE1E-4DEA-B097-9FFC8D21E65D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B22C71-998D-4081-9B52-BB226945BBBE}" type="pres">
      <dgm:prSet presAssocID="{588025EE-AE1E-4DEA-B097-9FFC8D21E65D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629EEF-ABF2-419B-A077-B0DB48CA899A}" type="pres">
      <dgm:prSet presAssocID="{588025EE-AE1E-4DEA-B097-9FFC8D21E65D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62A8AF-28D6-4CDB-901B-4DB6556A2F65}" type="pres">
      <dgm:prSet presAssocID="{588025EE-AE1E-4DEA-B097-9FFC8D21E65D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7332E1-A250-4909-92D4-9C09527C5B82}" type="pres">
      <dgm:prSet presAssocID="{588025EE-AE1E-4DEA-B097-9FFC8D21E65D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87985B1-7211-4EDC-B1D6-5D309A39FE37}" srcId="{588025EE-AE1E-4DEA-B097-9FFC8D21E65D}" destId="{9DDE98A3-9673-456C-989F-22F8E529D111}" srcOrd="0" destOrd="0" parTransId="{65B9A0D1-8A7F-450E-9771-E0F8AC93C7EB}" sibTransId="{526C4654-B606-4A5D-A659-DF06FAC045EB}"/>
    <dgm:cxn modelId="{EE077430-66B0-4ABB-8206-CFC2CAE75515}" type="presOf" srcId="{9DDE98A3-9673-456C-989F-22F8E529D111}" destId="{E89363F9-485C-4A5F-A284-7801F55F1518}" srcOrd="0" destOrd="0" presId="urn:microsoft.com/office/officeart/2005/8/layout/vProcess5"/>
    <dgm:cxn modelId="{8A5A767D-5B2C-4CBF-B8E6-F90C9CF7D3B5}" srcId="{588025EE-AE1E-4DEA-B097-9FFC8D21E65D}" destId="{F28764D7-0565-427A-881C-6B7E692EC263}" srcOrd="3" destOrd="0" parTransId="{D0D10883-D1F0-4A3A-8F60-CB0855139F7C}" sibTransId="{5790DC64-271E-417D-931C-F1178CB67222}"/>
    <dgm:cxn modelId="{1D58AB0F-BE15-43C7-A365-E2BFEF0B788E}" type="presOf" srcId="{526C4654-B606-4A5D-A659-DF06FAC045EB}" destId="{C771C63E-260A-4657-B01B-5BF0A1CB099B}" srcOrd="0" destOrd="0" presId="urn:microsoft.com/office/officeart/2005/8/layout/vProcess5"/>
    <dgm:cxn modelId="{E9EAA8F4-D119-4CEC-AE23-6D574DC748A2}" type="presOf" srcId="{FC1014BB-745E-466F-8D86-6223D8E827A5}" destId="{29186AB1-99AD-4081-A6C2-19DEAAE72457}" srcOrd="0" destOrd="0" presId="urn:microsoft.com/office/officeart/2005/8/layout/vProcess5"/>
    <dgm:cxn modelId="{18627D40-BA70-4807-9CE0-9282D469D465}" type="presOf" srcId="{9DDE98A3-9673-456C-989F-22F8E529D111}" destId="{88B22C71-998D-4081-9B52-BB226945BBBE}" srcOrd="1" destOrd="0" presId="urn:microsoft.com/office/officeart/2005/8/layout/vProcess5"/>
    <dgm:cxn modelId="{33D980C9-DF1A-4212-81F9-F4B001033617}" type="presOf" srcId="{C8D67EDD-590A-41F2-99AB-D67572D29876}" destId="{99C24D70-CC41-4972-9DF2-1CDD014E98AB}" srcOrd="0" destOrd="0" presId="urn:microsoft.com/office/officeart/2005/8/layout/vProcess5"/>
    <dgm:cxn modelId="{FA6EF80A-A851-4AE2-9559-72D45B3F1EA4}" type="presOf" srcId="{588025EE-AE1E-4DEA-B097-9FFC8D21E65D}" destId="{1D0F074C-6AE7-4593-B7ED-88CDEAD569AC}" srcOrd="0" destOrd="0" presId="urn:microsoft.com/office/officeart/2005/8/layout/vProcess5"/>
    <dgm:cxn modelId="{F0EA5765-E10C-4C47-88AC-844C164C3ED7}" srcId="{588025EE-AE1E-4DEA-B097-9FFC8D21E65D}" destId="{FC1014BB-745E-466F-8D86-6223D8E827A5}" srcOrd="2" destOrd="0" parTransId="{63E2CB4D-CC9A-4567-A18F-B96AE85B0230}" sibTransId="{C8D67EDD-590A-41F2-99AB-D67572D29876}"/>
    <dgm:cxn modelId="{DE4116A4-6933-4B87-9082-D7CFAEF86759}" type="presOf" srcId="{F28764D7-0565-427A-881C-6B7E692EC263}" destId="{207332E1-A250-4909-92D4-9C09527C5B82}" srcOrd="1" destOrd="0" presId="urn:microsoft.com/office/officeart/2005/8/layout/vProcess5"/>
    <dgm:cxn modelId="{5BFF882E-A13F-4A2F-9ACA-AC70CE1D0DA9}" type="presOf" srcId="{A4CD2673-4B3B-402C-B986-9F6805EDBBAB}" destId="{88CCE505-6085-4D81-A7FD-04CC46EE777B}" srcOrd="0" destOrd="0" presId="urn:microsoft.com/office/officeart/2005/8/layout/vProcess5"/>
    <dgm:cxn modelId="{8225FFB3-A33D-492A-AD32-F113D36A6490}" srcId="{588025EE-AE1E-4DEA-B097-9FFC8D21E65D}" destId="{21E89E9A-4DB3-4EE0-A814-DE5C4912453C}" srcOrd="1" destOrd="0" parTransId="{9CDB51DB-19E1-4E8D-B560-3C134F668684}" sibTransId="{A4CD2673-4B3B-402C-B986-9F6805EDBBAB}"/>
    <dgm:cxn modelId="{AEFDE4AD-FB92-4E47-AA17-60FBE5849EB9}" type="presOf" srcId="{21E89E9A-4DB3-4EE0-A814-DE5C4912453C}" destId="{2A629EEF-ABF2-419B-A077-B0DB48CA899A}" srcOrd="1" destOrd="0" presId="urn:microsoft.com/office/officeart/2005/8/layout/vProcess5"/>
    <dgm:cxn modelId="{C68A76DE-D7B8-4C73-B5A0-D86102EADA10}" type="presOf" srcId="{21E89E9A-4DB3-4EE0-A814-DE5C4912453C}" destId="{A36FAA6A-34D9-4E0C-A6A9-9CBD5F9B75B5}" srcOrd="0" destOrd="0" presId="urn:microsoft.com/office/officeart/2005/8/layout/vProcess5"/>
    <dgm:cxn modelId="{728162C4-53D2-49B2-B6CA-5C86A8AC4A32}" type="presOf" srcId="{F28764D7-0565-427A-881C-6B7E692EC263}" destId="{31DFB5D2-34AE-449E-BFBC-5874141D95A8}" srcOrd="0" destOrd="0" presId="urn:microsoft.com/office/officeart/2005/8/layout/vProcess5"/>
    <dgm:cxn modelId="{F9AA3A83-F801-43E4-847B-D5C18CC04020}" type="presOf" srcId="{FC1014BB-745E-466F-8D86-6223D8E827A5}" destId="{C362A8AF-28D6-4CDB-901B-4DB6556A2F65}" srcOrd="1" destOrd="0" presId="urn:microsoft.com/office/officeart/2005/8/layout/vProcess5"/>
    <dgm:cxn modelId="{7335C1F9-4F87-45F6-94CA-7067560C95F4}" type="presParOf" srcId="{1D0F074C-6AE7-4593-B7ED-88CDEAD569AC}" destId="{2CA2899C-79AC-49CF-B81D-51089E856DF8}" srcOrd="0" destOrd="0" presId="urn:microsoft.com/office/officeart/2005/8/layout/vProcess5"/>
    <dgm:cxn modelId="{6E56D82E-321E-44E2-A25C-C7446571CA42}" type="presParOf" srcId="{1D0F074C-6AE7-4593-B7ED-88CDEAD569AC}" destId="{E89363F9-485C-4A5F-A284-7801F55F1518}" srcOrd="1" destOrd="0" presId="urn:microsoft.com/office/officeart/2005/8/layout/vProcess5"/>
    <dgm:cxn modelId="{6DB3E23B-44DC-4921-BE59-271EC7949FFB}" type="presParOf" srcId="{1D0F074C-6AE7-4593-B7ED-88CDEAD569AC}" destId="{A36FAA6A-34D9-4E0C-A6A9-9CBD5F9B75B5}" srcOrd="2" destOrd="0" presId="urn:microsoft.com/office/officeart/2005/8/layout/vProcess5"/>
    <dgm:cxn modelId="{30DD4DC4-2E2F-436F-82E9-07656FADDB72}" type="presParOf" srcId="{1D0F074C-6AE7-4593-B7ED-88CDEAD569AC}" destId="{29186AB1-99AD-4081-A6C2-19DEAAE72457}" srcOrd="3" destOrd="0" presId="urn:microsoft.com/office/officeart/2005/8/layout/vProcess5"/>
    <dgm:cxn modelId="{656F40A1-5C8D-485E-82DC-2DD80C186F9A}" type="presParOf" srcId="{1D0F074C-6AE7-4593-B7ED-88CDEAD569AC}" destId="{31DFB5D2-34AE-449E-BFBC-5874141D95A8}" srcOrd="4" destOrd="0" presId="urn:microsoft.com/office/officeart/2005/8/layout/vProcess5"/>
    <dgm:cxn modelId="{C23676BA-65A6-45D9-95BA-B3D6E7312514}" type="presParOf" srcId="{1D0F074C-6AE7-4593-B7ED-88CDEAD569AC}" destId="{C771C63E-260A-4657-B01B-5BF0A1CB099B}" srcOrd="5" destOrd="0" presId="urn:microsoft.com/office/officeart/2005/8/layout/vProcess5"/>
    <dgm:cxn modelId="{B8F81C5B-C2CF-4C03-9006-9248CF1C9CA5}" type="presParOf" srcId="{1D0F074C-6AE7-4593-B7ED-88CDEAD569AC}" destId="{88CCE505-6085-4D81-A7FD-04CC46EE777B}" srcOrd="6" destOrd="0" presId="urn:microsoft.com/office/officeart/2005/8/layout/vProcess5"/>
    <dgm:cxn modelId="{4AD8B1E6-CB66-43C1-BC19-79F36FC0E4D2}" type="presParOf" srcId="{1D0F074C-6AE7-4593-B7ED-88CDEAD569AC}" destId="{99C24D70-CC41-4972-9DF2-1CDD014E98AB}" srcOrd="7" destOrd="0" presId="urn:microsoft.com/office/officeart/2005/8/layout/vProcess5"/>
    <dgm:cxn modelId="{E50C1CD5-6B7D-41D6-9C03-5D2D89BB33D4}" type="presParOf" srcId="{1D0F074C-6AE7-4593-B7ED-88CDEAD569AC}" destId="{88B22C71-998D-4081-9B52-BB226945BBBE}" srcOrd="8" destOrd="0" presId="urn:microsoft.com/office/officeart/2005/8/layout/vProcess5"/>
    <dgm:cxn modelId="{AEE91E19-7A6D-4B6E-89B1-78BE85803364}" type="presParOf" srcId="{1D0F074C-6AE7-4593-B7ED-88CDEAD569AC}" destId="{2A629EEF-ABF2-419B-A077-B0DB48CA899A}" srcOrd="9" destOrd="0" presId="urn:microsoft.com/office/officeart/2005/8/layout/vProcess5"/>
    <dgm:cxn modelId="{7599118C-7A5D-4564-8B39-C031B3FBA1D0}" type="presParOf" srcId="{1D0F074C-6AE7-4593-B7ED-88CDEAD569AC}" destId="{C362A8AF-28D6-4CDB-901B-4DB6556A2F65}" srcOrd="10" destOrd="0" presId="urn:microsoft.com/office/officeart/2005/8/layout/vProcess5"/>
    <dgm:cxn modelId="{1E25EE54-49D2-46F2-81B5-87DF1322C488}" type="presParOf" srcId="{1D0F074C-6AE7-4593-B7ED-88CDEAD569AC}" destId="{207332E1-A250-4909-92D4-9C09527C5B82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FF4A8A-C4F9-4310-A63A-BA2AF8936C42}">
      <dsp:nvSpPr>
        <dsp:cNvPr id="0" name=""/>
        <dsp:cNvSpPr/>
      </dsp:nvSpPr>
      <dsp:spPr>
        <a:xfrm>
          <a:off x="1791" y="0"/>
          <a:ext cx="2787848" cy="36147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3000" kern="1200" dirty="0" smtClean="0"/>
            <a:t>Michel Foucault</a:t>
          </a:r>
          <a:endParaRPr lang="en-US" sz="3000" kern="1200" dirty="0"/>
        </a:p>
      </dsp:txBody>
      <dsp:txXfrm>
        <a:off x="1791" y="1445895"/>
        <a:ext cx="2787848" cy="1445895"/>
      </dsp:txXfrm>
    </dsp:sp>
    <dsp:sp modelId="{94DC70B3-2E69-4CFC-B1E2-9AF49630FACA}">
      <dsp:nvSpPr>
        <dsp:cNvPr id="0" name=""/>
        <dsp:cNvSpPr/>
      </dsp:nvSpPr>
      <dsp:spPr>
        <a:xfrm>
          <a:off x="793862" y="216884"/>
          <a:ext cx="1203707" cy="1203707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568B3D-09A6-41D3-B172-384EE39F7CEB}">
      <dsp:nvSpPr>
        <dsp:cNvPr id="0" name=""/>
        <dsp:cNvSpPr/>
      </dsp:nvSpPr>
      <dsp:spPr>
        <a:xfrm>
          <a:off x="2873275" y="0"/>
          <a:ext cx="2787848" cy="36147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3000" kern="1200" dirty="0" smtClean="0"/>
            <a:t>Donald </a:t>
          </a:r>
          <a:r>
            <a:rPr lang="es-CO" sz="3000" kern="1200" dirty="0" err="1" smtClean="0"/>
            <a:t>Schön</a:t>
          </a:r>
          <a:endParaRPr lang="en-US" sz="3000" kern="1200" dirty="0"/>
        </a:p>
      </dsp:txBody>
      <dsp:txXfrm>
        <a:off x="2873275" y="1445895"/>
        <a:ext cx="2787848" cy="1445895"/>
      </dsp:txXfrm>
    </dsp:sp>
    <dsp:sp modelId="{B1EFA254-AEAE-4B79-9592-92C2348420A6}">
      <dsp:nvSpPr>
        <dsp:cNvPr id="0" name=""/>
        <dsp:cNvSpPr/>
      </dsp:nvSpPr>
      <dsp:spPr>
        <a:xfrm>
          <a:off x="3665346" y="216884"/>
          <a:ext cx="1203707" cy="1203707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8471E6-FD61-4802-8EA2-7F342122536F}">
      <dsp:nvSpPr>
        <dsp:cNvPr id="0" name=""/>
        <dsp:cNvSpPr/>
      </dsp:nvSpPr>
      <dsp:spPr>
        <a:xfrm>
          <a:off x="5744759" y="0"/>
          <a:ext cx="2787848" cy="36147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3000" kern="1200" dirty="0" err="1" smtClean="0"/>
            <a:t>Teun</a:t>
          </a:r>
          <a:r>
            <a:rPr lang="es-CO" sz="3000" kern="1200" dirty="0" smtClean="0"/>
            <a:t> </a:t>
          </a:r>
        </a:p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3000" kern="1200" dirty="0" smtClean="0"/>
            <a:t>van </a:t>
          </a:r>
          <a:r>
            <a:rPr lang="es-CO" sz="3000" kern="1200" dirty="0" err="1" smtClean="0"/>
            <a:t>Dijk</a:t>
          </a:r>
          <a:endParaRPr lang="en-US" sz="3000" kern="1200" dirty="0"/>
        </a:p>
      </dsp:txBody>
      <dsp:txXfrm>
        <a:off x="5744759" y="1445895"/>
        <a:ext cx="2787848" cy="1445895"/>
      </dsp:txXfrm>
    </dsp:sp>
    <dsp:sp modelId="{8F05301B-4A53-4B90-9AB1-3C7B3B14D7C1}">
      <dsp:nvSpPr>
        <dsp:cNvPr id="0" name=""/>
        <dsp:cNvSpPr/>
      </dsp:nvSpPr>
      <dsp:spPr>
        <a:xfrm>
          <a:off x="6536830" y="216884"/>
          <a:ext cx="1203707" cy="1203707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DFD576-114B-4F97-B1CE-074E2BA03679}">
      <dsp:nvSpPr>
        <dsp:cNvPr id="0" name=""/>
        <dsp:cNvSpPr/>
      </dsp:nvSpPr>
      <dsp:spPr>
        <a:xfrm>
          <a:off x="341375" y="2891790"/>
          <a:ext cx="7851648" cy="542210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81EA89-BD7B-4507-AF99-061371FB62B5}">
      <dsp:nvSpPr>
        <dsp:cNvPr id="0" name=""/>
        <dsp:cNvSpPr/>
      </dsp:nvSpPr>
      <dsp:spPr>
        <a:xfrm>
          <a:off x="4298248" y="656"/>
          <a:ext cx="1565480" cy="15654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700" kern="1200" dirty="0" smtClean="0"/>
            <a:t>Normal </a:t>
          </a:r>
          <a:r>
            <a:rPr lang="es-CO" sz="1700" kern="1200" dirty="0" err="1" smtClean="0"/>
            <a:t>science</a:t>
          </a:r>
          <a:endParaRPr lang="en-US" sz="1700" kern="1200" dirty="0"/>
        </a:p>
      </dsp:txBody>
      <dsp:txXfrm>
        <a:off x="4527507" y="229915"/>
        <a:ext cx="1106962" cy="1106962"/>
      </dsp:txXfrm>
    </dsp:sp>
    <dsp:sp modelId="{72D14261-EA91-4755-A10F-DB35F44F95DC}">
      <dsp:nvSpPr>
        <dsp:cNvPr id="0" name=""/>
        <dsp:cNvSpPr/>
      </dsp:nvSpPr>
      <dsp:spPr>
        <a:xfrm rot="2160000">
          <a:off x="5813947" y="1202463"/>
          <a:ext cx="414884" cy="52834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5825832" y="1271554"/>
        <a:ext cx="290419" cy="317009"/>
      </dsp:txXfrm>
    </dsp:sp>
    <dsp:sp modelId="{96324EBF-D303-4700-93F4-EA59AC9A66D2}">
      <dsp:nvSpPr>
        <dsp:cNvPr id="0" name=""/>
        <dsp:cNvSpPr/>
      </dsp:nvSpPr>
      <dsp:spPr>
        <a:xfrm>
          <a:off x="6198048" y="1380942"/>
          <a:ext cx="1565480" cy="15654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700" kern="1200" dirty="0" err="1" smtClean="0"/>
            <a:t>Model</a:t>
          </a:r>
          <a:r>
            <a:rPr lang="es-CO" sz="1700" kern="1200" dirty="0" smtClean="0"/>
            <a:t> </a:t>
          </a:r>
          <a:r>
            <a:rPr lang="es-CO" sz="1700" kern="1200" dirty="0" err="1" smtClean="0"/>
            <a:t>drift</a:t>
          </a:r>
          <a:endParaRPr lang="en-US" sz="1700" kern="1200" dirty="0"/>
        </a:p>
      </dsp:txBody>
      <dsp:txXfrm>
        <a:off x="6427307" y="1610201"/>
        <a:ext cx="1106962" cy="1106962"/>
      </dsp:txXfrm>
    </dsp:sp>
    <dsp:sp modelId="{43D10CEC-A0F5-4CCA-8061-EC05A0DAEA95}">
      <dsp:nvSpPr>
        <dsp:cNvPr id="0" name=""/>
        <dsp:cNvSpPr/>
      </dsp:nvSpPr>
      <dsp:spPr>
        <a:xfrm rot="6480000">
          <a:off x="6414145" y="3005014"/>
          <a:ext cx="414884" cy="52834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 rot="10800000">
        <a:off x="6495608" y="3051497"/>
        <a:ext cx="290419" cy="317009"/>
      </dsp:txXfrm>
    </dsp:sp>
    <dsp:sp modelId="{516B449D-86DD-4A79-9F76-31E9D278BFC6}">
      <dsp:nvSpPr>
        <dsp:cNvPr id="0" name=""/>
        <dsp:cNvSpPr/>
      </dsp:nvSpPr>
      <dsp:spPr>
        <a:xfrm>
          <a:off x="5472389" y="3614290"/>
          <a:ext cx="1565480" cy="15654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700" kern="1200" dirty="0" err="1" smtClean="0"/>
            <a:t>Model</a:t>
          </a:r>
          <a:r>
            <a:rPr lang="es-CO" sz="1700" kern="1200" dirty="0" smtClean="0"/>
            <a:t> crisis</a:t>
          </a:r>
          <a:endParaRPr lang="en-US" sz="1700" kern="1200" dirty="0"/>
        </a:p>
      </dsp:txBody>
      <dsp:txXfrm>
        <a:off x="5701648" y="3843549"/>
        <a:ext cx="1106962" cy="1106962"/>
      </dsp:txXfrm>
    </dsp:sp>
    <dsp:sp modelId="{803072FE-3B50-407F-B240-480858767791}">
      <dsp:nvSpPr>
        <dsp:cNvPr id="0" name=""/>
        <dsp:cNvSpPr/>
      </dsp:nvSpPr>
      <dsp:spPr>
        <a:xfrm rot="10800000">
          <a:off x="4885288" y="4132856"/>
          <a:ext cx="414884" cy="52834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 rot="10800000">
        <a:off x="5009753" y="4238526"/>
        <a:ext cx="290419" cy="317009"/>
      </dsp:txXfrm>
    </dsp:sp>
    <dsp:sp modelId="{4068FA4A-FBA1-4A64-9CE7-0B3F0B2C3629}">
      <dsp:nvSpPr>
        <dsp:cNvPr id="0" name=""/>
        <dsp:cNvSpPr/>
      </dsp:nvSpPr>
      <dsp:spPr>
        <a:xfrm>
          <a:off x="3124107" y="3614290"/>
          <a:ext cx="1565480" cy="15654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700" kern="1200" dirty="0" err="1" smtClean="0"/>
            <a:t>Model</a:t>
          </a:r>
          <a:r>
            <a:rPr lang="es-CO" sz="1700" kern="1200" dirty="0" smtClean="0"/>
            <a:t> </a:t>
          </a:r>
          <a:r>
            <a:rPr lang="es-CO" sz="1700" kern="1200" dirty="0" err="1" smtClean="0"/>
            <a:t>revolution</a:t>
          </a:r>
          <a:endParaRPr lang="en-US" sz="1700" kern="1200" dirty="0"/>
        </a:p>
      </dsp:txBody>
      <dsp:txXfrm>
        <a:off x="3353366" y="3843549"/>
        <a:ext cx="1106962" cy="1106962"/>
      </dsp:txXfrm>
    </dsp:sp>
    <dsp:sp modelId="{14A98412-198C-42A4-9B87-AE3B0EBE4ED3}">
      <dsp:nvSpPr>
        <dsp:cNvPr id="0" name=""/>
        <dsp:cNvSpPr/>
      </dsp:nvSpPr>
      <dsp:spPr>
        <a:xfrm rot="15120000">
          <a:off x="3340204" y="3027349"/>
          <a:ext cx="414884" cy="52834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 rot="10800000">
        <a:off x="3421667" y="3192206"/>
        <a:ext cx="290419" cy="317009"/>
      </dsp:txXfrm>
    </dsp:sp>
    <dsp:sp modelId="{9A02847A-18CE-4ED4-BF51-DFEF1CC4C0AE}">
      <dsp:nvSpPr>
        <dsp:cNvPr id="0" name=""/>
        <dsp:cNvSpPr/>
      </dsp:nvSpPr>
      <dsp:spPr>
        <a:xfrm>
          <a:off x="2398448" y="1380942"/>
          <a:ext cx="1565480" cy="15654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700" kern="1200" dirty="0" err="1" smtClean="0"/>
            <a:t>Paradigm</a:t>
          </a:r>
          <a:r>
            <a:rPr lang="es-CO" sz="1700" kern="1200" dirty="0" smtClean="0"/>
            <a:t> </a:t>
          </a:r>
          <a:r>
            <a:rPr lang="es-CO" sz="1700" kern="1200" dirty="0" err="1" smtClean="0"/>
            <a:t>change</a:t>
          </a:r>
          <a:endParaRPr lang="en-US" sz="1700" kern="1200" dirty="0"/>
        </a:p>
      </dsp:txBody>
      <dsp:txXfrm>
        <a:off x="2627707" y="1610201"/>
        <a:ext cx="1106962" cy="1106962"/>
      </dsp:txXfrm>
    </dsp:sp>
    <dsp:sp modelId="{7BAAFCED-B4F5-4781-98B6-7C0AD517DB78}">
      <dsp:nvSpPr>
        <dsp:cNvPr id="0" name=""/>
        <dsp:cNvSpPr/>
      </dsp:nvSpPr>
      <dsp:spPr>
        <a:xfrm rot="19440000">
          <a:off x="3914147" y="1216266"/>
          <a:ext cx="414884" cy="52834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3926032" y="1358515"/>
        <a:ext cx="290419" cy="31700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9363F9-485C-4A5F-A284-7801F55F1518}">
      <dsp:nvSpPr>
        <dsp:cNvPr id="0" name=""/>
        <dsp:cNvSpPr/>
      </dsp:nvSpPr>
      <dsp:spPr>
        <a:xfrm>
          <a:off x="0" y="0"/>
          <a:ext cx="8412480" cy="957294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chemeClr val="tx2">
                <a:lumMod val="40000"/>
                <a:lumOff val="60000"/>
                <a:shade val="30000"/>
                <a:satMod val="115000"/>
              </a:schemeClr>
            </a:gs>
            <a:gs pos="50000">
              <a:schemeClr val="tx2">
                <a:lumMod val="40000"/>
                <a:lumOff val="60000"/>
                <a:shade val="67500"/>
                <a:satMod val="115000"/>
              </a:schemeClr>
            </a:gs>
            <a:gs pos="100000">
              <a:schemeClr val="tx2">
                <a:lumMod val="40000"/>
                <a:lumOff val="60000"/>
                <a:shade val="100000"/>
                <a:satMod val="115000"/>
              </a:schemeClr>
            </a:gs>
          </a:gsLst>
          <a:path path="circle">
            <a:fillToRect t="100000" r="100000"/>
          </a:path>
          <a:tileRect l="-100000" b="-10000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noProof="0" dirty="0" smtClean="0"/>
            <a:t>Fixed one-dimensional C.T</a:t>
          </a:r>
          <a:r>
            <a:rPr lang="es-CO" sz="3500" kern="1200" dirty="0" smtClean="0"/>
            <a:t>.</a:t>
          </a:r>
          <a:endParaRPr lang="en-US" sz="3500" kern="1200" dirty="0"/>
        </a:p>
      </dsp:txBody>
      <dsp:txXfrm>
        <a:off x="28038" y="28038"/>
        <a:ext cx="7298593" cy="901218"/>
      </dsp:txXfrm>
    </dsp:sp>
    <dsp:sp modelId="{A36FAA6A-34D9-4E0C-A6A9-9CBD5F9B75B5}">
      <dsp:nvSpPr>
        <dsp:cNvPr id="0" name=""/>
        <dsp:cNvSpPr/>
      </dsp:nvSpPr>
      <dsp:spPr>
        <a:xfrm>
          <a:off x="704545" y="1131347"/>
          <a:ext cx="8412480" cy="957294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rgbClr val="0070C0">
                <a:shade val="30000"/>
                <a:satMod val="115000"/>
              </a:srgbClr>
            </a:gs>
            <a:gs pos="50000">
              <a:srgbClr val="0070C0">
                <a:shade val="67500"/>
                <a:satMod val="115000"/>
              </a:srgbClr>
            </a:gs>
            <a:gs pos="100000">
              <a:srgbClr val="0070C0">
                <a:shade val="100000"/>
                <a:satMod val="115000"/>
              </a:srgbClr>
            </a:gs>
          </a:gsLst>
          <a:path path="circle">
            <a:fillToRect l="100000" t="100000"/>
          </a:path>
          <a:tileRect r="-100000" b="-10000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noProof="0" dirty="0" smtClean="0"/>
            <a:t>Fixed multi-dimensional C.T</a:t>
          </a:r>
          <a:r>
            <a:rPr lang="es-CO" sz="3500" kern="1200" dirty="0" smtClean="0"/>
            <a:t>.</a:t>
          </a:r>
          <a:endParaRPr lang="en-US" sz="3500" kern="1200" dirty="0"/>
        </a:p>
      </dsp:txBody>
      <dsp:txXfrm>
        <a:off x="732583" y="1159385"/>
        <a:ext cx="7029617" cy="901218"/>
      </dsp:txXfrm>
    </dsp:sp>
    <dsp:sp modelId="{29186AB1-99AD-4081-A6C2-19DEAAE72457}">
      <dsp:nvSpPr>
        <dsp:cNvPr id="0" name=""/>
        <dsp:cNvSpPr/>
      </dsp:nvSpPr>
      <dsp:spPr>
        <a:xfrm>
          <a:off x="1398574" y="2262695"/>
          <a:ext cx="8412480" cy="957294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chemeClr val="tx2">
                <a:lumMod val="50000"/>
                <a:shade val="30000"/>
                <a:satMod val="115000"/>
              </a:schemeClr>
            </a:gs>
            <a:gs pos="50000">
              <a:schemeClr val="tx2">
                <a:lumMod val="50000"/>
                <a:shade val="67500"/>
                <a:satMod val="115000"/>
              </a:schemeClr>
            </a:gs>
            <a:gs pos="100000">
              <a:schemeClr val="tx2">
                <a:lumMod val="50000"/>
                <a:shade val="100000"/>
                <a:satMod val="115000"/>
              </a:schemeClr>
            </a:gs>
          </a:gsLst>
          <a:path path="circle">
            <a:fillToRect t="100000" r="100000"/>
          </a:path>
          <a:tileRect l="-100000" b="-10000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noProof="0" dirty="0" smtClean="0"/>
            <a:t>Dynamic multi-dimensional C.T</a:t>
          </a:r>
          <a:r>
            <a:rPr lang="es-CO" sz="3500" kern="1200" dirty="0" smtClean="0"/>
            <a:t>. </a:t>
          </a:r>
          <a:endParaRPr lang="en-US" sz="3500" kern="1200" dirty="0"/>
        </a:p>
      </dsp:txBody>
      <dsp:txXfrm>
        <a:off x="1426612" y="2290733"/>
        <a:ext cx="7040133" cy="901218"/>
      </dsp:txXfrm>
    </dsp:sp>
    <dsp:sp modelId="{31DFB5D2-34AE-449E-BFBC-5874141D95A8}">
      <dsp:nvSpPr>
        <dsp:cNvPr id="0" name=""/>
        <dsp:cNvSpPr/>
      </dsp:nvSpPr>
      <dsp:spPr>
        <a:xfrm>
          <a:off x="2103119" y="3394043"/>
          <a:ext cx="8412480" cy="957294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noProof="0" dirty="0" smtClean="0"/>
            <a:t>Dynamic trans-dimensional C.T</a:t>
          </a:r>
          <a:r>
            <a:rPr lang="es-CO" sz="3500" kern="1200" dirty="0" smtClean="0"/>
            <a:t>.</a:t>
          </a:r>
          <a:endParaRPr lang="en-US" sz="3500" kern="1200" dirty="0"/>
        </a:p>
      </dsp:txBody>
      <dsp:txXfrm>
        <a:off x="2131157" y="3422081"/>
        <a:ext cx="7029617" cy="901218"/>
      </dsp:txXfrm>
    </dsp:sp>
    <dsp:sp modelId="{C771C63E-260A-4657-B01B-5BF0A1CB099B}">
      <dsp:nvSpPr>
        <dsp:cNvPr id="0" name=""/>
        <dsp:cNvSpPr/>
      </dsp:nvSpPr>
      <dsp:spPr>
        <a:xfrm>
          <a:off x="7790238" y="733200"/>
          <a:ext cx="622241" cy="622241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/>
        </a:p>
      </dsp:txBody>
      <dsp:txXfrm>
        <a:off x="7930242" y="733200"/>
        <a:ext cx="342233" cy="468236"/>
      </dsp:txXfrm>
    </dsp:sp>
    <dsp:sp modelId="{88CCE505-6085-4D81-A7FD-04CC46EE777B}">
      <dsp:nvSpPr>
        <dsp:cNvPr id="0" name=""/>
        <dsp:cNvSpPr/>
      </dsp:nvSpPr>
      <dsp:spPr>
        <a:xfrm>
          <a:off x="8494783" y="1864548"/>
          <a:ext cx="622241" cy="622241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-20000"/>
          </a:schemeClr>
        </a:solidFill>
        <a:ln w="9525" cap="rnd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/>
        </a:p>
      </dsp:txBody>
      <dsp:txXfrm>
        <a:off x="8634787" y="1864548"/>
        <a:ext cx="342233" cy="468236"/>
      </dsp:txXfrm>
    </dsp:sp>
    <dsp:sp modelId="{99C24D70-CC41-4972-9DF2-1CDD014E98AB}">
      <dsp:nvSpPr>
        <dsp:cNvPr id="0" name=""/>
        <dsp:cNvSpPr/>
      </dsp:nvSpPr>
      <dsp:spPr>
        <a:xfrm>
          <a:off x="9188813" y="2995896"/>
          <a:ext cx="622241" cy="622241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-40000"/>
          </a:schemeClr>
        </a:solidFill>
        <a:ln w="9525" cap="rnd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/>
        </a:p>
      </dsp:txBody>
      <dsp:txXfrm>
        <a:off x="9328817" y="2995896"/>
        <a:ext cx="342233" cy="4682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5/25/2022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9.jp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Levels of depth on </a:t>
            </a:r>
            <a:r>
              <a:rPr lang="en-US" u="sng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critical thinking</a:t>
            </a:r>
            <a:endParaRPr lang="en-US" u="sng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Prof. Luís Fernando Pacheco Pérez</a:t>
            </a:r>
            <a:endParaRPr lang="en-US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123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57000">
              <a:schemeClr val="bg2">
                <a:tint val="97000"/>
                <a:hueMod val="92000"/>
                <a:satMod val="169000"/>
                <a:lumMod val="164000"/>
              </a:schemeClr>
            </a:gs>
            <a:gs pos="31000">
              <a:schemeClr val="bg2">
                <a:shade val="96000"/>
                <a:satMod val="120000"/>
                <a:lumMod val="9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795" y="1744394"/>
            <a:ext cx="7017088" cy="40634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CuadroTexto 4"/>
          <p:cNvSpPr txBox="1"/>
          <p:nvPr/>
        </p:nvSpPr>
        <p:spPr>
          <a:xfrm>
            <a:off x="3984675" y="506438"/>
            <a:ext cx="39294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3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 OF ACTION</a:t>
            </a:r>
            <a:endParaRPr lang="en-US" sz="36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381001" y="1995269"/>
            <a:ext cx="4160113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Intercultural Context </a:t>
            </a:r>
          </a:p>
          <a:p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Based Approach</a:t>
            </a:r>
          </a:p>
          <a:p>
            <a:r>
              <a:rPr lang="es-CO" sz="3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(Pacheco. 2021)</a:t>
            </a:r>
          </a:p>
          <a:p>
            <a:endParaRPr lang="es-CO" sz="36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2105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0958464"/>
              </p:ext>
            </p:extLst>
          </p:nvPr>
        </p:nvGraphicFramePr>
        <p:xfrm>
          <a:off x="950113" y="1881896"/>
          <a:ext cx="4047699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Marcador de contenid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8120056"/>
              </p:ext>
            </p:extLst>
          </p:nvPr>
        </p:nvGraphicFramePr>
        <p:xfrm>
          <a:off x="7099159" y="1839693"/>
          <a:ext cx="4047699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DATA ANALYSIS</a:t>
            </a:r>
            <a:b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Participants: 37 students from second semester (day and night SHIFT)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5092841" y="3403542"/>
            <a:ext cx="20063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Weelky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sessions: 1</a:t>
            </a:r>
          </a:p>
          <a:p>
            <a:pPr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Duration: 4 months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9108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62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Marcador de contenido"/>
          <p:cNvSpPr>
            <a:spLocks noGrp="1"/>
          </p:cNvSpPr>
          <p:nvPr>
            <p:ph idx="1"/>
          </p:nvPr>
        </p:nvSpPr>
        <p:spPr>
          <a:xfrm>
            <a:off x="810064" y="1650952"/>
            <a:ext cx="10515600" cy="4782209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Individual and cooperative discourse construction constantly improved. </a:t>
            </a:r>
          </a:p>
          <a:p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Students’ discourse is more creative,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abstract, dynamic and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multidimensional when critical analysis is done in groups.</a:t>
            </a:r>
          </a:p>
          <a:p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Student’s discourse is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more fixed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more rational and, most of the times, multidimensional when critical analysis is done individually.</a:t>
            </a:r>
          </a:p>
          <a:p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Levels of abstraction and multidisciplinary/ trans-disciplinary thinking drastically evolved. </a:t>
            </a: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4613716" y="643944"/>
            <a:ext cx="29082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8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 ANALYSIS</a:t>
            </a:r>
            <a:endParaRPr lang="en-US" sz="28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0712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86000">
              <a:schemeClr val="bg2">
                <a:tint val="97000"/>
                <a:hueMod val="92000"/>
                <a:satMod val="169000"/>
                <a:lumMod val="164000"/>
              </a:schemeClr>
            </a:gs>
            <a:gs pos="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65759" y="1617009"/>
            <a:ext cx="11615225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pedagogical implications were witnessed in terms of:</a:t>
            </a:r>
          </a:p>
          <a:p>
            <a:endParaRPr lang="en-US" sz="2400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Tensions between personal and social discourse promote in students a construction of trans-dimensional discourses. </a:t>
            </a:r>
            <a:endParaRPr lang="en-US" sz="2400" dirty="0" smtClean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en-US" sz="2400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Students understand, through C.T-centered classes, that their experience and social schemata is imperatively important for their academic development. </a:t>
            </a:r>
            <a:endParaRPr lang="en-US" sz="2400" dirty="0" smtClean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en-US" sz="2400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acknowledgement of the </a:t>
            </a: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cultural-political 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traits of any given </a:t>
            </a: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phenomenon 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study as a fundamental part of a complete analysis becomes highly important in every student’s participation. 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2400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Code-switching processes do not limit students’ discourse edification.</a:t>
            </a:r>
            <a:endParaRPr lang="en-US" sz="2400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4286476" y="487066"/>
            <a:ext cx="377379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938211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998806" y="1519310"/>
            <a:ext cx="1007246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Critical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thinking,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linked to language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development,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permits an unconscious process of meaningful learning.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s-CO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s-CO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s-CO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CO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 conocimiento es al hombre como el viento a la marea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5705" y="5009881"/>
            <a:ext cx="2218670" cy="124925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566739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42341" y="2405314"/>
            <a:ext cx="8534400" cy="150706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</a:t>
            </a:r>
            <a:b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Warning</a:t>
            </a:r>
            <a:b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All what you say and think about today’s topic is a paradigm-shifting approach. 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8349" y="506170"/>
            <a:ext cx="1722385" cy="1589655"/>
          </a:xfrm>
          <a:prstGeom prst="rect">
            <a:avLst/>
          </a:prstGeom>
        </p:spPr>
      </p:pic>
      <p:sp>
        <p:nvSpPr>
          <p:cNvPr id="5" name="Flecha izquierda y derecha 4"/>
          <p:cNvSpPr/>
          <p:nvPr/>
        </p:nvSpPr>
        <p:spPr>
          <a:xfrm>
            <a:off x="4466076" y="5120639"/>
            <a:ext cx="2686929" cy="81592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uadroTexto 5"/>
          <p:cNvSpPr txBox="1"/>
          <p:nvPr/>
        </p:nvSpPr>
        <p:spPr>
          <a:xfrm>
            <a:off x="2320109" y="5051548"/>
            <a:ext cx="228620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is no</a:t>
            </a:r>
          </a:p>
          <a:p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correct answer</a:t>
            </a:r>
            <a:endParaRPr lang="en-US" sz="28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7153005" y="5051547"/>
            <a:ext cx="188865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 answers</a:t>
            </a:r>
          </a:p>
          <a:p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correct</a:t>
            </a:r>
            <a:endParaRPr lang="en-US" sz="28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17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84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84212" y="685800"/>
            <a:ext cx="11061320" cy="5908183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is critical thinking anyways? </a:t>
            </a:r>
          </a:p>
          <a:p>
            <a:pPr marL="0" indent="0">
              <a:buNone/>
            </a:pPr>
            <a:endParaRPr lang="en-US" sz="3200" dirty="0" smtClean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Does anyone have the competence to critically think? </a:t>
            </a:r>
          </a:p>
          <a:p>
            <a:pPr marL="0" indent="0">
              <a:buNone/>
            </a:pPr>
            <a:endParaRPr lang="en-US" sz="3200" dirty="0" smtClean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critical thinking be taught?</a:t>
            </a:r>
          </a:p>
          <a:p>
            <a:pPr marL="0" indent="0">
              <a:buNone/>
            </a:pPr>
            <a:endParaRPr lang="en-US" sz="3200" dirty="0" smtClean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it strictly bound to pedagogy?</a:t>
            </a:r>
            <a:endParaRPr lang="en-US" sz="32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740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7000"/>
                <a:hueMod val="92000"/>
                <a:satMod val="169000"/>
                <a:lumMod val="164000"/>
              </a:schemeClr>
            </a:gs>
            <a:gs pos="77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25880" y="235039"/>
            <a:ext cx="10726470" cy="3658338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“Critical thinking is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art of thinking about thinking in an intellectually disciplined manner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…they [critical thinkers] analyze thinking, they assess thinking, and they improve thinking (Paul, 2005).”</a:t>
            </a:r>
          </a:p>
        </p:txBody>
      </p:sp>
      <p:sp>
        <p:nvSpPr>
          <p:cNvPr id="6" name="Elipse 5"/>
          <p:cNvSpPr/>
          <p:nvPr/>
        </p:nvSpPr>
        <p:spPr>
          <a:xfrm>
            <a:off x="231818" y="235039"/>
            <a:ext cx="11732653" cy="3786389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4888" y="4179192"/>
            <a:ext cx="2114550" cy="216217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8" name="Elipse 7"/>
          <p:cNvSpPr/>
          <p:nvPr/>
        </p:nvSpPr>
        <p:spPr>
          <a:xfrm>
            <a:off x="9893415" y="4287750"/>
            <a:ext cx="130394" cy="122352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Elipse 8"/>
          <p:cNvSpPr/>
          <p:nvPr/>
        </p:nvSpPr>
        <p:spPr>
          <a:xfrm>
            <a:off x="10023809" y="4019111"/>
            <a:ext cx="206061" cy="172051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Elipse 9"/>
          <p:cNvSpPr/>
          <p:nvPr/>
        </p:nvSpPr>
        <p:spPr>
          <a:xfrm>
            <a:off x="10126840" y="3675505"/>
            <a:ext cx="278623" cy="274754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121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52000">
              <a:schemeClr val="bg2">
                <a:tint val="97000"/>
                <a:hueMod val="92000"/>
                <a:satMod val="169000"/>
                <a:lumMod val="164000"/>
              </a:schemeClr>
            </a:gs>
            <a:gs pos="84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47968" y="4698546"/>
            <a:ext cx="10082526" cy="1507067"/>
          </a:xfrm>
        </p:spPr>
        <p:txBody>
          <a:bodyPr>
            <a:normAutofit fontScale="90000"/>
          </a:bodyPr>
          <a:lstStyle/>
          <a:p>
            <a:r>
              <a:rPr lang="en-US" cap="none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cap="none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iscourse and power                                   </a:t>
            </a:r>
            <a:br>
              <a:rPr lang="en-US" cap="none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cap="none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cap="none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Reflective practice </a:t>
            </a:r>
            <a:br>
              <a:rPr lang="en-US" cap="none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cap="none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Critical discourse analysis </a:t>
            </a:r>
            <a:r>
              <a:rPr lang="es-CO" dirty="0" smtClean="0"/>
              <a:t/>
            </a:r>
            <a:br>
              <a:rPr lang="es-CO" dirty="0" smtClean="0"/>
            </a:br>
            <a:endParaRPr lang="en-US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7196284"/>
              </p:ext>
            </p:extLst>
          </p:nvPr>
        </p:nvGraphicFramePr>
        <p:xfrm>
          <a:off x="1843312" y="775953"/>
          <a:ext cx="8534400" cy="36147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09834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7000"/>
                <a:hueMod val="92000"/>
                <a:satMod val="169000"/>
                <a:lumMod val="164000"/>
              </a:schemeClr>
            </a:gs>
            <a:gs pos="14000">
              <a:schemeClr val="bg2">
                <a:shade val="96000"/>
                <a:satMod val="120000"/>
                <a:lumMod val="9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2" y="286555"/>
            <a:ext cx="3377184" cy="27399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5015" y="689592"/>
            <a:ext cx="3524742" cy="33151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4021" y="3676933"/>
            <a:ext cx="3899207" cy="27956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CuadroTexto 6"/>
          <p:cNvSpPr txBox="1"/>
          <p:nvPr/>
        </p:nvSpPr>
        <p:spPr>
          <a:xfrm>
            <a:off x="7469747" y="5924282"/>
            <a:ext cx="32391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Introducing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Critical Theory: A graphic guide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5972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4000">
              <a:schemeClr val="bg2">
                <a:tint val="97000"/>
                <a:hueMod val="92000"/>
                <a:satMod val="169000"/>
                <a:lumMod val="164000"/>
              </a:schemeClr>
            </a:gs>
            <a:gs pos="54000">
              <a:schemeClr val="bg2">
                <a:shade val="96000"/>
                <a:satMod val="120000"/>
                <a:lumMod val="90000"/>
              </a:schemeClr>
            </a:gs>
          </a:gsLst>
          <a:lin ang="1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9283331"/>
              </p:ext>
            </p:extLst>
          </p:nvPr>
        </p:nvGraphicFramePr>
        <p:xfrm>
          <a:off x="2367646" y="1250942"/>
          <a:ext cx="10161978" cy="51804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Grupo 4"/>
          <p:cNvGrpSpPr/>
          <p:nvPr/>
        </p:nvGrpSpPr>
        <p:grpSpPr>
          <a:xfrm>
            <a:off x="9212780" y="276968"/>
            <a:ext cx="1565480" cy="1565480"/>
            <a:chOff x="4298248" y="656"/>
            <a:chExt cx="1565480" cy="1565480"/>
          </a:xfrm>
        </p:grpSpPr>
        <p:sp>
          <p:nvSpPr>
            <p:cNvPr id="6" name="Elipse 5"/>
            <p:cNvSpPr/>
            <p:nvPr/>
          </p:nvSpPr>
          <p:spPr>
            <a:xfrm>
              <a:off x="4298248" y="656"/>
              <a:ext cx="1565480" cy="1565480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Elipse 4"/>
            <p:cNvSpPr/>
            <p:nvPr/>
          </p:nvSpPr>
          <p:spPr>
            <a:xfrm>
              <a:off x="4527507" y="229915"/>
              <a:ext cx="1106962" cy="11069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590" tIns="21590" rIns="21590" bIns="2159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1700" kern="1200" dirty="0" smtClean="0"/>
                <a:t>Pre-</a:t>
              </a:r>
              <a:r>
                <a:rPr lang="es-CO" sz="1700" kern="1200" dirty="0" err="1" smtClean="0"/>
                <a:t>science</a:t>
              </a:r>
              <a:endParaRPr lang="en-US" sz="1700" kern="1200" dirty="0"/>
            </a:p>
          </p:txBody>
        </p:sp>
      </p:grpSp>
      <p:grpSp>
        <p:nvGrpSpPr>
          <p:cNvPr id="8" name="Grupo 7"/>
          <p:cNvGrpSpPr/>
          <p:nvPr/>
        </p:nvGrpSpPr>
        <p:grpSpPr>
          <a:xfrm rot="7720923">
            <a:off x="8554836" y="1251230"/>
            <a:ext cx="414884" cy="528349"/>
            <a:chOff x="5813947" y="1202463"/>
            <a:chExt cx="414884" cy="528349"/>
          </a:xfrm>
        </p:grpSpPr>
        <p:sp>
          <p:nvSpPr>
            <p:cNvPr id="9" name="Flecha derecha 8"/>
            <p:cNvSpPr/>
            <p:nvPr/>
          </p:nvSpPr>
          <p:spPr>
            <a:xfrm rot="2160000">
              <a:off x="5813947" y="1202463"/>
              <a:ext cx="414884" cy="528349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Flecha derecha 4"/>
            <p:cNvSpPr/>
            <p:nvPr/>
          </p:nvSpPr>
          <p:spPr>
            <a:xfrm rot="2160000">
              <a:off x="5825832" y="1271554"/>
              <a:ext cx="290419" cy="3170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400" kern="1200"/>
            </a:p>
          </p:txBody>
        </p:sp>
      </p:grpSp>
      <p:sp>
        <p:nvSpPr>
          <p:cNvPr id="11" name="CuadroTexto 10"/>
          <p:cNvSpPr txBox="1"/>
          <p:nvPr/>
        </p:nvSpPr>
        <p:spPr>
          <a:xfrm>
            <a:off x="506436" y="1498963"/>
            <a:ext cx="48584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Thomas </a:t>
            </a:r>
            <a:r>
              <a:rPr lang="es-CO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Kuhn’s</a:t>
            </a:r>
            <a:r>
              <a:rPr lang="es-CO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Paradigm</a:t>
            </a:r>
            <a:r>
              <a:rPr lang="es-CO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Cycle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498" y="2022183"/>
            <a:ext cx="1966721" cy="268260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51780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675247" y="450166"/>
            <a:ext cx="51909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Being</a:t>
            </a:r>
            <a:r>
              <a:rPr lang="es-CO" sz="4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4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critical</a:t>
            </a:r>
            <a:r>
              <a:rPr lang="es-CO" sz="4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4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es-CO" sz="4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4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being</a:t>
            </a:r>
            <a:r>
              <a:rPr lang="es-CO" sz="4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4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political</a:t>
            </a:r>
            <a:endParaRPr lang="en-US" sz="48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70337" y="6550223"/>
            <a:ext cx="7237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Universidad del </a:t>
            </a:r>
            <a:r>
              <a:rPr lang="es-CO" sz="14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Quindío’s</a:t>
            </a:r>
            <a:r>
              <a:rPr lang="es-CO" sz="1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14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students</a:t>
            </a:r>
            <a:r>
              <a:rPr lang="es-CO" sz="1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14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political</a:t>
            </a:r>
            <a:r>
              <a:rPr lang="es-CO" sz="1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1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3459" y="1879149"/>
            <a:ext cx="7620000" cy="35718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CuadroTexto 6"/>
          <p:cNvSpPr txBox="1"/>
          <p:nvPr/>
        </p:nvSpPr>
        <p:spPr>
          <a:xfrm>
            <a:off x="3344593" y="5451024"/>
            <a:ext cx="52777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Edgar </a:t>
            </a:r>
            <a:r>
              <a:rPr lang="es-CO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Morin’s</a:t>
            </a:r>
            <a:r>
              <a:rPr lang="es-CO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Complexity</a:t>
            </a:r>
            <a:r>
              <a:rPr lang="es-CO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Theory</a:t>
            </a:r>
            <a:endParaRPr lang="en-US" sz="28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6779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13000">
              <a:schemeClr val="bg2">
                <a:tint val="97000"/>
                <a:hueMod val="92000"/>
                <a:satMod val="169000"/>
                <a:lumMod val="164000"/>
              </a:schemeClr>
            </a:gs>
            <a:gs pos="36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636897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983546" y="562708"/>
            <a:ext cx="81451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dirty="0" smtClean="0"/>
              <a:t>LEVELS OF DEPTH ON CRITICAL THINKING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28549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ctor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213</TotalTime>
  <Words>326</Words>
  <Application>Microsoft Office PowerPoint</Application>
  <PresentationFormat>Panorámica</PresentationFormat>
  <Paragraphs>69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9" baseType="lpstr">
      <vt:lpstr>Century Gothic</vt:lpstr>
      <vt:lpstr>Times New Roman</vt:lpstr>
      <vt:lpstr>Wingdings</vt:lpstr>
      <vt:lpstr>Wingdings 3</vt:lpstr>
      <vt:lpstr>Sector</vt:lpstr>
      <vt:lpstr>Levels of depth on critical thinking</vt:lpstr>
      <vt:lpstr>                              Warning   All what you say and think about today’s topic is a paradigm-shifting approach. </vt:lpstr>
      <vt:lpstr>Presentación de PowerPoint</vt:lpstr>
      <vt:lpstr>Presentación de PowerPoint</vt:lpstr>
      <vt:lpstr>Discourse and power                                                                    Reflective practice                                                         Critical discourse analysis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DATA ANALYSIS Participants: 37 students from second semester (day and night SHIFT)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Levels of depth on critical thinking</dc:title>
  <dc:creator>luis</dc:creator>
  <cp:lastModifiedBy>luis</cp:lastModifiedBy>
  <cp:revision>24</cp:revision>
  <dcterms:created xsi:type="dcterms:W3CDTF">2022-05-25T22:33:17Z</dcterms:created>
  <dcterms:modified xsi:type="dcterms:W3CDTF">2022-05-26T03:02:20Z</dcterms:modified>
</cp:coreProperties>
</file>